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2"/>
  </p:notesMasterIdLst>
  <p:handoutMasterIdLst>
    <p:handoutMasterId r:id="rId13"/>
  </p:handoutMasterIdLst>
  <p:sldIdLst>
    <p:sldId id="308" r:id="rId5"/>
    <p:sldId id="289" r:id="rId6"/>
    <p:sldId id="291" r:id="rId7"/>
    <p:sldId id="300" r:id="rId8"/>
    <p:sldId id="292" r:id="rId9"/>
    <p:sldId id="309" r:id="rId10"/>
    <p:sldId id="278" r:id="rId11"/>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ABBF2A"/>
    <a:srgbClr val="0B6240"/>
    <a:srgbClr val="FFFFFF"/>
    <a:srgbClr val="FFD204"/>
    <a:srgbClr val="000000"/>
    <a:srgbClr val="006A40"/>
    <a:srgbClr val="6D6E71"/>
    <a:srgbClr val="BED600"/>
    <a:srgbClr val="719500"/>
    <a:srgbClr val="C0E1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08"/>
    <p:restoredTop sz="50674"/>
  </p:normalViewPr>
  <p:slideViewPr>
    <p:cSldViewPr snapToGrid="0">
      <p:cViewPr varScale="1">
        <p:scale>
          <a:sx n="62" d="100"/>
          <a:sy n="62" d="100"/>
        </p:scale>
        <p:origin x="1968" y="1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1024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1024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1024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smtClean="0"/>
            </a:lvl1pPr>
          </a:lstStyle>
          <a:p>
            <a:pPr>
              <a:defRPr/>
            </a:pPr>
            <a:fld id="{B140EAAF-937D-4845-8374-19E74B71F43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12291"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3"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12295"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smtClean="0"/>
            </a:lvl1pPr>
          </a:lstStyle>
          <a:p>
            <a:pPr>
              <a:defRPr/>
            </a:pPr>
            <a:fld id="{7CED1E75-50C5-E747-ADC7-8315CFF181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eaching.usask.ca/indigenoussk/import/treaty_4.php" TargetMode="External"/><Relationship Id="rId7" Type="http://schemas.openxmlformats.org/officeDocument/2006/relationships/hyperlink" Target="https://teaching.usask.ca/indigenoussk/import/treaty_10.php"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teaching.usask.ca/indigenoussk/import/treaty_8.php" TargetMode="External"/><Relationship Id="rId5" Type="http://schemas.openxmlformats.org/officeDocument/2006/relationships/hyperlink" Target="https://teaching.usask.ca/indigenoussk/import/treaty_6.php" TargetMode="External"/><Relationship Id="rId4" Type="http://schemas.openxmlformats.org/officeDocument/2006/relationships/hyperlink" Target="https://teaching.usask.ca/indigenoussk/import/treaty_5.ph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effectLst/>
                <a:latin typeface="Calibri" panose="020F0502020204030204" pitchFamily="34" charset="0"/>
                <a:ea typeface="Times New Roman" panose="02020603050405020304" pitchFamily="18" charset="0"/>
              </a:rPr>
              <a:t>Good afternoon. Thank you so much everyone for joining us today. Today’s event is being presented by the Saskatchewan Physiotherapy Association in partnership with the Office of the Treatment Commissioner and Continuing Education in Rehabilitation Science. Today Annie </a:t>
            </a:r>
            <a:r>
              <a:rPr lang="en-CA" sz="1200" dirty="0" err="1">
                <a:effectLst/>
                <a:latin typeface="Calibri" panose="020F0502020204030204" pitchFamily="34" charset="0"/>
                <a:ea typeface="Times New Roman" panose="02020603050405020304" pitchFamily="18" charset="0"/>
              </a:rPr>
              <a:t>Battiste</a:t>
            </a:r>
            <a:r>
              <a:rPr lang="en-CA" sz="1200" dirty="0">
                <a:effectLst/>
                <a:latin typeface="Calibri" panose="020F0502020204030204" pitchFamily="34" charset="0"/>
                <a:ea typeface="Times New Roman" panose="02020603050405020304" pitchFamily="18" charset="0"/>
              </a:rPr>
              <a:t> will be presenting Reconciliation, Treaty Relationships and Health Practitioners.                    </a:t>
            </a:r>
            <a:endParaRPr lang="en-CA"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7CED1E75-50C5-E747-ADC7-8315CFF181D7}" type="slidenum">
              <a:rPr lang="en-US" altLang="en-US" smtClean="0"/>
              <a:pPr>
                <a:defRPr/>
              </a:pPr>
              <a:t>1</a:t>
            </a:fld>
            <a:endParaRPr lang="en-US" altLang="en-US"/>
          </a:p>
        </p:txBody>
      </p:sp>
    </p:spTree>
    <p:extLst>
      <p:ext uri="{BB962C8B-B14F-4D97-AF65-F5344CB8AC3E}">
        <p14:creationId xmlns:p14="http://schemas.microsoft.com/office/powerpoint/2010/main" val="250796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CA" sz="1200" kern="1200" dirty="0">
                <a:solidFill>
                  <a:schemeClr val="tx1"/>
                </a:solidFill>
                <a:effectLst/>
                <a:latin typeface="Times" pitchFamily="-108" charset="0"/>
                <a:ea typeface="ＭＳ Ｐゴシック" pitchFamily="-108" charset="-128"/>
                <a:cs typeface="ＭＳ Ｐゴシック" pitchFamily="-108" charset="-128"/>
              </a:rPr>
              <a:t>Before we begin, I would like to recognize that</a:t>
            </a:r>
            <a:endParaRPr lang="en-CA" sz="1400" kern="1200" dirty="0">
              <a:solidFill>
                <a:schemeClr val="tx1"/>
              </a:solidFill>
              <a:effectLst/>
              <a:latin typeface="Times" pitchFamily="-108" charset="0"/>
              <a:ea typeface="ＭＳ Ｐゴシック" pitchFamily="-108" charset="-128"/>
              <a:cs typeface="ＭＳ Ｐゴシック" pitchFamily="-108" charset="-128"/>
            </a:endParaRPr>
          </a:p>
          <a:p>
            <a:pPr lvl="1"/>
            <a:r>
              <a:rPr lang="en-CA" sz="1200" kern="1200" dirty="0">
                <a:solidFill>
                  <a:schemeClr val="tx1"/>
                </a:solidFill>
                <a:effectLst/>
                <a:latin typeface="Times" pitchFamily="-108" charset="0"/>
                <a:ea typeface="ＭＳ Ｐゴシック" pitchFamily="-108" charset="-128"/>
                <a:cs typeface="+mn-cs"/>
              </a:rPr>
              <a:t>“Our college acknowledges that our campuses and sites are on treaty territories and the Homeland of the Métis. We respect that Indigenous people have rich cultural and traditional practices that have been known to improve health outcomes. </a:t>
            </a:r>
          </a:p>
          <a:p>
            <a:pPr lvl="1"/>
            <a:endParaRPr lang="en-CA" sz="1200" kern="1200" dirty="0">
              <a:solidFill>
                <a:schemeClr val="tx1"/>
              </a:solidFill>
              <a:effectLst/>
              <a:latin typeface="Times" pitchFamily="-108" charset="0"/>
              <a:ea typeface="ＭＳ Ｐゴシック" pitchFamily="-108" charset="-128"/>
              <a:cs typeface="+mn-cs"/>
            </a:endParaRPr>
          </a:p>
          <a:p>
            <a:pPr lvl="1"/>
            <a:r>
              <a:rPr lang="en-CA" sz="1200" b="0" i="0" kern="1200" dirty="0">
                <a:solidFill>
                  <a:schemeClr val="tx1"/>
                </a:solidFill>
                <a:effectLst/>
                <a:latin typeface="Times" pitchFamily="-108" charset="0"/>
                <a:ea typeface="ＭＳ Ｐゴシック" pitchFamily="-108" charset="-128"/>
                <a:cs typeface="+mn-cs"/>
              </a:rPr>
              <a:t> As I present from Saskatoon, I acknowledge I am on Treaty 6 Territory and the Homeland of the Métis.  We pay our respect to the First Nation and Métis ancestors of this place and reaffirm our relationship with one another.</a:t>
            </a:r>
            <a:br>
              <a:rPr lang="en-CA" sz="1200" b="0" i="0" kern="1200" dirty="0">
                <a:solidFill>
                  <a:schemeClr val="tx1"/>
                </a:solidFill>
                <a:effectLst/>
                <a:latin typeface="Times" pitchFamily="-108" charset="0"/>
                <a:ea typeface="ＭＳ Ｐゴシック" pitchFamily="-108" charset="-128"/>
                <a:cs typeface="+mn-cs"/>
              </a:rPr>
            </a:br>
            <a:endParaRPr lang="en-CA" sz="1200" b="0" i="0" kern="1200" dirty="0">
              <a:solidFill>
                <a:schemeClr val="tx1"/>
              </a:solidFill>
              <a:effectLst/>
              <a:latin typeface="Times" pitchFamily="-108" charset="0"/>
              <a:ea typeface="ＭＳ Ｐゴシック" pitchFamily="-108" charset="-128"/>
              <a:cs typeface="+mn-cs"/>
            </a:endParaRPr>
          </a:p>
          <a:p>
            <a:pPr lvl="1"/>
            <a:r>
              <a:rPr lang="en-CA" sz="1200" b="0" i="0" kern="1200" dirty="0">
                <a:solidFill>
                  <a:schemeClr val="tx1"/>
                </a:solidFill>
                <a:effectLst/>
                <a:latin typeface="Times" pitchFamily="-108" charset="0"/>
                <a:ea typeface="ＭＳ Ｐゴシック" pitchFamily="-108" charset="-128"/>
                <a:cs typeface="+mn-cs"/>
              </a:rPr>
              <a:t>I post a picture of my children here, reflecting on my gratitude to have been raised in the prairies and experience it anew through the eyes of my children and appreciate the gifts and opportunities of this land.</a:t>
            </a:r>
          </a:p>
          <a:p>
            <a:pPr lvl="1"/>
            <a:endParaRPr lang="en-CA" sz="1200" b="0" i="0" kern="1200" dirty="0">
              <a:solidFill>
                <a:schemeClr val="tx1"/>
              </a:solidFill>
              <a:effectLst/>
              <a:latin typeface="Times" pitchFamily="-108" charset="0"/>
              <a:ea typeface="ＭＳ Ｐゴシック" pitchFamily="-108" charset="-128"/>
              <a:cs typeface="+mn-cs"/>
            </a:endParaRPr>
          </a:p>
          <a:p>
            <a:pPr lvl="1"/>
            <a:r>
              <a:rPr lang="en-CA" sz="1200" b="0" i="0" kern="1200" dirty="0">
                <a:solidFill>
                  <a:schemeClr val="tx1"/>
                </a:solidFill>
                <a:effectLst/>
                <a:latin typeface="Times" pitchFamily="-108" charset="0"/>
                <a:ea typeface="ＭＳ Ｐゴシック" pitchFamily="-108" charset="-128"/>
                <a:cs typeface="+mn-cs"/>
              </a:rPr>
              <a:t>We are fortunate as healthcare providers to work across many territories in Saskatchewan. Present-day Saskatchewan includes small portions of land from </a:t>
            </a:r>
            <a:r>
              <a:rPr lang="en-CA" b="0" i="0" dirty="0">
                <a:solidFill>
                  <a:srgbClr val="222222"/>
                </a:solidFill>
                <a:effectLst/>
                <a:latin typeface="Open Sans" panose="020B0606030504020204" pitchFamily="34" charset="0"/>
              </a:rPr>
              <a:t>Treaty 2 and Treaty 7, the five major historical or numbered treaties of this province are </a:t>
            </a:r>
            <a:r>
              <a:rPr lang="en-CA" b="1" i="0" u="sng" dirty="0">
                <a:solidFill>
                  <a:srgbClr val="096A47"/>
                </a:solidFill>
                <a:effectLst/>
                <a:latin typeface="Open Sans" panose="020B0606030504020204" pitchFamily="34" charset="0"/>
                <a:hlinkClick r:id="rId3"/>
              </a:rPr>
              <a:t>Treaty 4</a:t>
            </a:r>
            <a:r>
              <a:rPr lang="en-CA" b="0" i="0" dirty="0">
                <a:solidFill>
                  <a:srgbClr val="222222"/>
                </a:solidFill>
                <a:effectLst/>
                <a:latin typeface="Open Sans" panose="020B0606030504020204" pitchFamily="34" charset="0"/>
              </a:rPr>
              <a:t> (1874), </a:t>
            </a:r>
            <a:r>
              <a:rPr lang="en-CA" b="1" i="0" u="sng" dirty="0">
                <a:solidFill>
                  <a:srgbClr val="096A47"/>
                </a:solidFill>
                <a:effectLst/>
                <a:latin typeface="Open Sans" panose="020B0606030504020204" pitchFamily="34" charset="0"/>
                <a:hlinkClick r:id="rId4"/>
              </a:rPr>
              <a:t>Treaty 5</a:t>
            </a:r>
            <a:r>
              <a:rPr lang="en-CA" b="0" i="0" dirty="0">
                <a:solidFill>
                  <a:srgbClr val="222222"/>
                </a:solidFill>
                <a:effectLst/>
                <a:latin typeface="Open Sans" panose="020B0606030504020204" pitchFamily="34" charset="0"/>
              </a:rPr>
              <a:t> (1875–76), </a:t>
            </a:r>
            <a:r>
              <a:rPr lang="en-CA" b="1" i="0" u="sng" dirty="0">
                <a:solidFill>
                  <a:srgbClr val="096A47"/>
                </a:solidFill>
                <a:effectLst/>
                <a:latin typeface="Open Sans" panose="020B0606030504020204" pitchFamily="34" charset="0"/>
                <a:hlinkClick r:id="rId5"/>
              </a:rPr>
              <a:t>Treaty 6</a:t>
            </a:r>
            <a:r>
              <a:rPr lang="en-CA" b="0" i="0" dirty="0">
                <a:solidFill>
                  <a:srgbClr val="222222"/>
                </a:solidFill>
                <a:effectLst/>
                <a:latin typeface="Open Sans" panose="020B0606030504020204" pitchFamily="34" charset="0"/>
              </a:rPr>
              <a:t> (1876), </a:t>
            </a:r>
            <a:r>
              <a:rPr lang="en-CA" b="1" i="0" u="sng" dirty="0">
                <a:solidFill>
                  <a:srgbClr val="096A47"/>
                </a:solidFill>
                <a:effectLst/>
                <a:latin typeface="Open Sans" panose="020B0606030504020204" pitchFamily="34" charset="0"/>
                <a:hlinkClick r:id="rId6"/>
              </a:rPr>
              <a:t>Treaty 8</a:t>
            </a:r>
            <a:r>
              <a:rPr lang="en-CA" b="0" i="0" dirty="0">
                <a:solidFill>
                  <a:srgbClr val="222222"/>
                </a:solidFill>
                <a:effectLst/>
                <a:latin typeface="Open Sans" panose="020B0606030504020204" pitchFamily="34" charset="0"/>
              </a:rPr>
              <a:t> (1899–1900), and </a:t>
            </a:r>
            <a:r>
              <a:rPr lang="en-CA" b="1" i="0" u="sng" dirty="0">
                <a:solidFill>
                  <a:srgbClr val="096A47"/>
                </a:solidFill>
                <a:effectLst/>
                <a:latin typeface="Open Sans" panose="020B0606030504020204" pitchFamily="34" charset="0"/>
                <a:hlinkClick r:id="rId7"/>
              </a:rPr>
              <a:t>Treaty 10</a:t>
            </a:r>
            <a:r>
              <a:rPr lang="en-CA" b="0" i="0" dirty="0">
                <a:solidFill>
                  <a:srgbClr val="222222"/>
                </a:solidFill>
                <a:effectLst/>
                <a:latin typeface="Open Sans" panose="020B0606030504020204" pitchFamily="34" charset="0"/>
              </a:rPr>
              <a:t> (1906–07) (</a:t>
            </a:r>
            <a:r>
              <a:rPr lang="en-CA" b="0" i="1" dirty="0">
                <a:solidFill>
                  <a:srgbClr val="222222"/>
                </a:solidFill>
                <a:effectLst/>
                <a:latin typeface="Open Sans" panose="020B0606030504020204" pitchFamily="34" charset="0"/>
              </a:rPr>
              <a:t>see</a:t>
            </a:r>
            <a:r>
              <a:rPr lang="en-CA" b="0" i="0" dirty="0">
                <a:solidFill>
                  <a:srgbClr val="222222"/>
                </a:solidFill>
                <a:effectLst/>
                <a:latin typeface="Open Sans" panose="020B0606030504020204" pitchFamily="34" charset="0"/>
              </a:rPr>
              <a:t> Figure ATR-1). </a:t>
            </a:r>
            <a:endParaRPr lang="en-CA" sz="1200" kern="1200" dirty="0">
              <a:solidFill>
                <a:schemeClr val="tx1"/>
              </a:solidFill>
              <a:effectLst/>
              <a:latin typeface="Times" pitchFamily="-108" charset="0"/>
              <a:ea typeface="ＭＳ Ｐゴシック" pitchFamily="-108" charset="-128"/>
              <a:cs typeface="+mn-cs"/>
            </a:endParaRPr>
          </a:p>
          <a:p>
            <a:pPr lvl="1"/>
            <a:endParaRPr lang="en-CA" sz="1200" kern="1200" dirty="0">
              <a:solidFill>
                <a:schemeClr val="tx1"/>
              </a:solidFill>
              <a:effectLst/>
              <a:latin typeface="Times" pitchFamily="-108" charset="0"/>
              <a:ea typeface="ＭＳ Ｐゴシック" pitchFamily="-108" charset="-128"/>
              <a:cs typeface="+mn-cs"/>
            </a:endParaRPr>
          </a:p>
          <a:p>
            <a:pPr lvl="1"/>
            <a:r>
              <a:rPr lang="en-CA" sz="1200" kern="1200" dirty="0">
                <a:solidFill>
                  <a:schemeClr val="tx1"/>
                </a:solidFill>
                <a:effectLst/>
                <a:latin typeface="Times" pitchFamily="-108" charset="0"/>
                <a:ea typeface="ＭＳ Ｐゴシック" pitchFamily="-108" charset="-128"/>
                <a:cs typeface="+mn-cs"/>
              </a:rPr>
              <a:t>All attendees are invited to reflect on the territories you are calling in from as we commit ourselves to gaining knowledge; forging a new, culturally safe relationship; and contributing to reconciliation.”</a:t>
            </a:r>
            <a:endParaRPr lang="en-CA" sz="1400" kern="1200" dirty="0">
              <a:solidFill>
                <a:schemeClr val="tx1"/>
              </a:solidFill>
              <a:effectLst/>
              <a:latin typeface="Times" pitchFamily="-108" charset="0"/>
              <a:ea typeface="ＭＳ Ｐゴシック" pitchFamily="-108" charset="-128"/>
              <a:cs typeface="+mn-cs"/>
            </a:endParaRPr>
          </a:p>
          <a:p>
            <a:endParaRPr lang="en-US" altLang="en-US" dirty="0">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a:t>
            </a:fld>
            <a:endParaRPr lang="en-US" altLang="en-US" sz="1200"/>
          </a:p>
        </p:txBody>
      </p:sp>
    </p:spTree>
    <p:extLst>
      <p:ext uri="{BB962C8B-B14F-4D97-AF65-F5344CB8AC3E}">
        <p14:creationId xmlns:p14="http://schemas.microsoft.com/office/powerpoint/2010/main" val="137258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kern="1200" dirty="0">
                <a:solidFill>
                  <a:schemeClr val="tx1"/>
                </a:solidFill>
                <a:effectLst/>
                <a:latin typeface="Times" pitchFamily="-108" charset="0"/>
                <a:ea typeface="ＭＳ Ｐゴシック" pitchFamily="-108" charset="-128"/>
                <a:cs typeface="ＭＳ Ｐゴシック" pitchFamily="-108" charset="-128"/>
              </a:rPr>
              <a:t>For the duration of today’s virtual conference, all attendees will be automatically muted with no video option. </a:t>
            </a:r>
            <a:r>
              <a:rPr lang="en-CA" sz="1200" b="1" kern="1200" dirty="0">
                <a:solidFill>
                  <a:schemeClr val="tx1"/>
                </a:solidFill>
                <a:effectLst/>
                <a:latin typeface="Times" pitchFamily="-108" charset="0"/>
                <a:ea typeface="ＭＳ Ｐゴシック" pitchFamily="-108" charset="-128"/>
                <a:cs typeface="ＭＳ Ｐゴシック" pitchFamily="-108" charset="-128"/>
              </a:rPr>
              <a:t>Chat</a:t>
            </a:r>
            <a:r>
              <a:rPr lang="en-CA" sz="1200" kern="1200" dirty="0">
                <a:solidFill>
                  <a:schemeClr val="tx1"/>
                </a:solidFill>
                <a:effectLst/>
                <a:latin typeface="Times" pitchFamily="-108" charset="0"/>
                <a:ea typeface="ＭＳ Ｐゴシック" pitchFamily="-108" charset="-128"/>
                <a:cs typeface="ＭＳ Ｐゴシック" pitchFamily="-108" charset="-128"/>
              </a:rPr>
              <a:t> will be enabled for attendees to chat with other attendees and CERS hosts. We welcome your comments and feedback on each presentation, but the chat box will </a:t>
            </a:r>
            <a:r>
              <a:rPr lang="en-CA" sz="1200" b="1" u="sng" kern="1200" dirty="0">
                <a:solidFill>
                  <a:schemeClr val="tx1"/>
                </a:solidFill>
                <a:effectLst/>
                <a:latin typeface="Times" pitchFamily="-108" charset="0"/>
                <a:ea typeface="ＭＳ Ｐゴシック" pitchFamily="-108" charset="-128"/>
                <a:cs typeface="ＭＳ Ｐゴシック" pitchFamily="-108" charset="-128"/>
              </a:rPr>
              <a:t>not</a:t>
            </a:r>
            <a:r>
              <a:rPr lang="en-CA" sz="1200" kern="1200" dirty="0">
                <a:solidFill>
                  <a:schemeClr val="tx1"/>
                </a:solidFill>
                <a:effectLst/>
                <a:latin typeface="Times" pitchFamily="-108" charset="0"/>
                <a:ea typeface="ＭＳ Ｐゴシック" pitchFamily="-108" charset="-128"/>
                <a:cs typeface="ＭＳ Ｐゴシック" pitchFamily="-108" charset="-128"/>
              </a:rPr>
              <a:t> be monitored for questions.</a:t>
            </a:r>
          </a:p>
          <a:p>
            <a:pPr marL="171450" lvl="0" indent="-171450">
              <a:buFont typeface="Arial" panose="020B0604020202020204" pitchFamily="34" charset="0"/>
              <a:buChar char="•"/>
            </a:pPr>
            <a:r>
              <a:rPr lang="en-CA" sz="1200" kern="1200" dirty="0">
                <a:solidFill>
                  <a:schemeClr val="tx1"/>
                </a:solidFill>
                <a:effectLst/>
                <a:latin typeface="Times" pitchFamily="-108" charset="0"/>
                <a:ea typeface="ＭＳ Ｐゴシック" pitchFamily="-108" charset="-128"/>
                <a:cs typeface="ＭＳ Ｐゴシック" pitchFamily="-108" charset="-128"/>
              </a:rPr>
              <a:t>Attendees will be able to raise their hands virtually during the Q&amp;A period to request to be unmuted to request the host unmute them so they may ask a question verbally.</a:t>
            </a:r>
          </a:p>
          <a:p>
            <a:pPr marL="171450" lvl="0" indent="-171450">
              <a:buFont typeface="Arial" panose="020B0604020202020204" pitchFamily="34" charset="0"/>
              <a:buChar char="•"/>
            </a:pPr>
            <a:r>
              <a:rPr lang="en-CA" sz="1200" kern="1200" dirty="0">
                <a:solidFill>
                  <a:schemeClr val="tx1"/>
                </a:solidFill>
                <a:effectLst/>
                <a:latin typeface="Times" pitchFamily="-108" charset="0"/>
                <a:ea typeface="ＭＳ Ｐゴシック" pitchFamily="-108" charset="-128"/>
                <a:cs typeface="ＭＳ Ｐゴシック" pitchFamily="-108" charset="-128"/>
              </a:rPr>
              <a:t>Question and answer periods will be provided after each presentation.  Questions must be typed into the </a:t>
            </a:r>
            <a:r>
              <a:rPr lang="en-CA" sz="1200" b="1" kern="1200" dirty="0">
                <a:solidFill>
                  <a:schemeClr val="tx1"/>
                </a:solidFill>
                <a:effectLst/>
                <a:latin typeface="Times" pitchFamily="-108" charset="0"/>
                <a:ea typeface="ＭＳ Ｐゴシック" pitchFamily="-108" charset="-128"/>
                <a:cs typeface="ＭＳ Ｐゴシック" pitchFamily="-108" charset="-128"/>
              </a:rPr>
              <a:t>Q&amp;A panel</a:t>
            </a:r>
            <a:r>
              <a:rPr lang="en-CA" sz="1200" kern="1200" dirty="0">
                <a:solidFill>
                  <a:schemeClr val="tx1"/>
                </a:solidFill>
                <a:effectLst/>
                <a:latin typeface="Times" pitchFamily="-108" charset="0"/>
                <a:ea typeface="ＭＳ Ｐゴシック" pitchFamily="-108" charset="-128"/>
                <a:cs typeface="ＭＳ Ｐゴシック" pitchFamily="-108" charset="-128"/>
              </a:rPr>
              <a:t> and will be addressed, where possible and in the order, they are received.  We will monitor this panel for the speakers today. We encourage you to engage with our speakers during that time.</a:t>
            </a:r>
          </a:p>
          <a:p>
            <a:endParaRPr lang="en-US" dirty="0"/>
          </a:p>
        </p:txBody>
      </p:sp>
      <p:sp>
        <p:nvSpPr>
          <p:cNvPr id="4" name="Slide Number Placeholder 3"/>
          <p:cNvSpPr>
            <a:spLocks noGrp="1"/>
          </p:cNvSpPr>
          <p:nvPr>
            <p:ph type="sldNum" sz="quarter" idx="5"/>
          </p:nvPr>
        </p:nvSpPr>
        <p:spPr/>
        <p:txBody>
          <a:bodyPr/>
          <a:lstStyle/>
          <a:p>
            <a:pPr>
              <a:defRPr/>
            </a:pPr>
            <a:fld id="{7CED1E75-50C5-E747-ADC7-8315CFF181D7}" type="slidenum">
              <a:rPr lang="en-US" altLang="en-US" smtClean="0"/>
              <a:pPr>
                <a:defRPr/>
              </a:pPr>
              <a:t>3</a:t>
            </a:fld>
            <a:endParaRPr lang="en-US" altLang="en-US"/>
          </a:p>
        </p:txBody>
      </p:sp>
    </p:spTree>
    <p:extLst>
      <p:ext uri="{BB962C8B-B14F-4D97-AF65-F5344CB8AC3E}">
        <p14:creationId xmlns:p14="http://schemas.microsoft.com/office/powerpoint/2010/main" val="114722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kern="1200" dirty="0">
                <a:solidFill>
                  <a:schemeClr val="tx1"/>
                </a:solidFill>
                <a:effectLst/>
                <a:latin typeface="Times" pitchFamily="-108" charset="0"/>
                <a:ea typeface="ＭＳ Ｐゴシック" pitchFamily="-108" charset="-128"/>
                <a:cs typeface="ＭＳ Ｐゴシック" pitchFamily="-108" charset="-128"/>
              </a:rPr>
              <a:t>The Q&amp;A option is located at the bottom of your screen. You can use this function to submit questions to the host and panelists. </a:t>
            </a:r>
          </a:p>
          <a:p>
            <a:pPr marL="171450" lvl="0" indent="-171450">
              <a:buFont typeface="Arial" panose="020B0604020202020204" pitchFamily="34" charset="0"/>
              <a:buChar char="•"/>
            </a:pPr>
            <a:r>
              <a:rPr lang="en-CA" sz="1200" kern="1200" dirty="0">
                <a:solidFill>
                  <a:schemeClr val="tx1"/>
                </a:solidFill>
                <a:effectLst/>
                <a:latin typeface="Times" pitchFamily="-108" charset="0"/>
                <a:ea typeface="ＭＳ Ｐゴシック" pitchFamily="-108" charset="-128"/>
                <a:cs typeface="ＭＳ Ｐゴシック" pitchFamily="-108" charset="-128"/>
              </a:rPr>
              <a:t>You can send your question publicly so that all website attendees can see who has asked it or you can send it anonymously. To do this, type your question into the input box and then tick the ‘Send Anonymously box’.</a:t>
            </a:r>
          </a:p>
          <a:p>
            <a:pPr marL="171450" lvl="0" indent="-171450">
              <a:buFont typeface="Arial" panose="020B0604020202020204" pitchFamily="34" charset="0"/>
              <a:buChar char="•"/>
            </a:pPr>
            <a:r>
              <a:rPr lang="en-CA" sz="1200" kern="1200" dirty="0">
                <a:solidFill>
                  <a:schemeClr val="tx1"/>
                </a:solidFill>
                <a:effectLst/>
                <a:latin typeface="Times" pitchFamily="-108" charset="0"/>
                <a:ea typeface="ＭＳ Ｐゴシック" pitchFamily="-108" charset="-128"/>
                <a:cs typeface="ＭＳ Ｐゴシック" pitchFamily="-108" charset="-128"/>
              </a:rPr>
              <a:t>Once submitted, the panelists can choose to answer your question by text or live. If they answer your question live, you will see a message appear below your question and the host/panelist will answer your question out loud.</a:t>
            </a:r>
          </a:p>
          <a:p>
            <a:pPr marL="171450" lvl="0" indent="-171450">
              <a:buFont typeface="Arial" panose="020B0604020202020204" pitchFamily="34" charset="0"/>
              <a:buChar char="•"/>
            </a:pPr>
            <a:r>
              <a:rPr lang="en-CA" sz="1200" kern="1200" dirty="0">
                <a:solidFill>
                  <a:schemeClr val="tx1"/>
                </a:solidFill>
                <a:effectLst/>
                <a:latin typeface="Times" pitchFamily="-108" charset="0"/>
                <a:ea typeface="ＭＳ Ｐゴシック" pitchFamily="-108" charset="-128"/>
                <a:cs typeface="ＭＳ Ｐゴシック" pitchFamily="-108" charset="-128"/>
              </a:rPr>
              <a:t>Once a question has been answered, it will appear in the Q&amp;A box for all attendees to view.</a:t>
            </a:r>
          </a:p>
          <a:p>
            <a:endParaRPr lang="en-US" dirty="0"/>
          </a:p>
        </p:txBody>
      </p:sp>
      <p:sp>
        <p:nvSpPr>
          <p:cNvPr id="4" name="Slide Number Placeholder 3"/>
          <p:cNvSpPr>
            <a:spLocks noGrp="1"/>
          </p:cNvSpPr>
          <p:nvPr>
            <p:ph type="sldNum" sz="quarter" idx="5"/>
          </p:nvPr>
        </p:nvSpPr>
        <p:spPr/>
        <p:txBody>
          <a:bodyPr/>
          <a:lstStyle/>
          <a:p>
            <a:pPr>
              <a:defRPr/>
            </a:pPr>
            <a:fld id="{7CED1E75-50C5-E747-ADC7-8315CFF181D7}" type="slidenum">
              <a:rPr lang="en-US" altLang="en-US" smtClean="0"/>
              <a:pPr>
                <a:defRPr/>
              </a:pPr>
              <a:t>4</a:t>
            </a:fld>
            <a:endParaRPr lang="en-US" altLang="en-US"/>
          </a:p>
        </p:txBody>
      </p:sp>
    </p:spTree>
    <p:extLst>
      <p:ext uri="{BB962C8B-B14F-4D97-AF65-F5344CB8AC3E}">
        <p14:creationId xmlns:p14="http://schemas.microsoft.com/office/powerpoint/2010/main" val="1128782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kern="1200">
                <a:solidFill>
                  <a:schemeClr val="tx1"/>
                </a:solidFill>
                <a:effectLst/>
                <a:latin typeface="Times" pitchFamily="-108" charset="0"/>
                <a:ea typeface="ＭＳ Ｐゴシック" pitchFamily="-108" charset="-128"/>
                <a:cs typeface="ＭＳ Ｐゴシック" pitchFamily="-108" charset="-128"/>
              </a:rPr>
              <a:t>Sometimes tech issues occur</a:t>
            </a:r>
          </a:p>
          <a:p>
            <a:pPr marL="171450" lvl="0" indent="-171450">
              <a:buFont typeface="Arial" panose="020B0604020202020204" pitchFamily="34" charset="0"/>
              <a:buChar char="•"/>
            </a:pPr>
            <a:r>
              <a:rPr lang="en-CA" sz="1200" kern="1200">
                <a:solidFill>
                  <a:schemeClr val="tx1"/>
                </a:solidFill>
                <a:effectLst/>
                <a:latin typeface="Times" pitchFamily="-108" charset="0"/>
                <a:ea typeface="ＭＳ Ｐゴシック" pitchFamily="-108" charset="-128"/>
                <a:cs typeface="ＭＳ Ｐゴシック" pitchFamily="-108" charset="-128"/>
              </a:rPr>
              <a:t>Even though Zoom asks you to let it use your computer’s audio before joining a meeting, at times, one misses it. That could be the reason why others are unable to hear you. To fix it, click on the Join Audio option present at the bottom right. </a:t>
            </a:r>
          </a:p>
          <a:p>
            <a:pPr marL="171450" lvl="0" indent="-171450">
              <a:buFont typeface="Arial" panose="020B0604020202020204" pitchFamily="34" charset="0"/>
              <a:buChar char="•"/>
            </a:pPr>
            <a:r>
              <a:rPr lang="en-CA" sz="1200" kern="1200">
                <a:solidFill>
                  <a:schemeClr val="tx1"/>
                </a:solidFill>
                <a:effectLst/>
                <a:latin typeface="Times" pitchFamily="-108" charset="0"/>
                <a:ea typeface="ＭＳ Ｐゴシック" pitchFamily="-108" charset="-128"/>
                <a:cs typeface="ＭＳ Ｐゴシック" pitchFamily="-108" charset="-128"/>
              </a:rPr>
              <a:t>If you are experiencing </a:t>
            </a:r>
            <a:r>
              <a:rPr lang="en-CA" sz="1200" b="1" kern="1200">
                <a:solidFill>
                  <a:schemeClr val="tx1"/>
                </a:solidFill>
                <a:effectLst/>
                <a:latin typeface="Times" pitchFamily="-108" charset="0"/>
                <a:ea typeface="ＭＳ Ｐゴシック" pitchFamily="-108" charset="-128"/>
                <a:cs typeface="ＭＳ Ｐゴシック" pitchFamily="-108" charset="-128"/>
              </a:rPr>
              <a:t>network issues</a:t>
            </a:r>
            <a:r>
              <a:rPr lang="en-CA" sz="1200" kern="1200">
                <a:solidFill>
                  <a:schemeClr val="tx1"/>
                </a:solidFill>
                <a:effectLst/>
                <a:latin typeface="Times" pitchFamily="-108" charset="0"/>
                <a:ea typeface="ＭＳ Ｐゴシック" pitchFamily="-108" charset="-128"/>
                <a:cs typeface="ＭＳ Ｐゴシック" pitchFamily="-108" charset="-128"/>
              </a:rPr>
              <a:t>, this could affect your audio. </a:t>
            </a:r>
          </a:p>
          <a:p>
            <a:pPr marL="171450" lvl="0" indent="-171450">
              <a:buFont typeface="Arial" panose="020B0604020202020204" pitchFamily="34" charset="0"/>
              <a:buChar char="•"/>
            </a:pPr>
            <a:r>
              <a:rPr lang="en-CA" sz="1200" kern="1200">
                <a:solidFill>
                  <a:schemeClr val="tx1"/>
                </a:solidFill>
                <a:effectLst/>
                <a:latin typeface="Times" pitchFamily="-108" charset="0"/>
                <a:ea typeface="ＭＳ Ｐゴシック" pitchFamily="-108" charset="-128"/>
                <a:cs typeface="ＭＳ Ｐゴシック" pitchFamily="-108" charset="-128"/>
              </a:rPr>
              <a:t>To help troubleshoot these issues we encourage you to sign out of zoom, re-join via the same link and be sure to join via computer audio. You can also chat with our CERS host in the chat panel for further support.</a:t>
            </a:r>
          </a:p>
          <a:p>
            <a:endParaRPr lang="en-US"/>
          </a:p>
        </p:txBody>
      </p:sp>
      <p:sp>
        <p:nvSpPr>
          <p:cNvPr id="4" name="Slide Number Placeholder 3"/>
          <p:cNvSpPr>
            <a:spLocks noGrp="1"/>
          </p:cNvSpPr>
          <p:nvPr>
            <p:ph type="sldNum" sz="quarter" idx="5"/>
          </p:nvPr>
        </p:nvSpPr>
        <p:spPr/>
        <p:txBody>
          <a:bodyPr/>
          <a:lstStyle/>
          <a:p>
            <a:pPr>
              <a:defRPr/>
            </a:pPr>
            <a:fld id="{7CED1E75-50C5-E747-ADC7-8315CFF181D7}" type="slidenum">
              <a:rPr lang="en-US" altLang="en-US" smtClean="0"/>
              <a:pPr>
                <a:defRPr/>
              </a:pPr>
              <a:t>5</a:t>
            </a:fld>
            <a:endParaRPr lang="en-US" altLang="en-US"/>
          </a:p>
        </p:txBody>
      </p:sp>
    </p:spTree>
    <p:extLst>
      <p:ext uri="{BB962C8B-B14F-4D97-AF65-F5344CB8AC3E}">
        <p14:creationId xmlns:p14="http://schemas.microsoft.com/office/powerpoint/2010/main" val="333326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CA" sz="1200" kern="1200" dirty="0">
                <a:solidFill>
                  <a:schemeClr val="tx1"/>
                </a:solidFill>
                <a:effectLst/>
                <a:latin typeface="Times" pitchFamily="-108" charset="0"/>
                <a:ea typeface="ＭＳ Ｐゴシック" pitchFamily="-108" charset="-128"/>
                <a:cs typeface="ＭＳ Ｐゴシック" pitchFamily="-108" charset="-128"/>
              </a:rPr>
              <a:t>Now that I’ve wrapped up all my house keeping, let’s get started with our conference, I will hand the mic over to our hosts for today Chad Magee and Adrianne </a:t>
            </a:r>
            <a:r>
              <a:rPr lang="en-CA" sz="1200" kern="1200" dirty="0" err="1">
                <a:solidFill>
                  <a:schemeClr val="tx1"/>
                </a:solidFill>
                <a:effectLst/>
                <a:latin typeface="Times" pitchFamily="-108" charset="0"/>
                <a:ea typeface="ＭＳ Ｐゴシック" pitchFamily="-108" charset="-128"/>
                <a:cs typeface="ＭＳ Ｐゴシック" pitchFamily="-108" charset="-128"/>
              </a:rPr>
              <a:t>Vangool</a:t>
            </a:r>
            <a:endParaRPr lang="en-US" altLang="en-US" dirty="0">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7</a:t>
            </a:fld>
            <a:endParaRPr lang="en-US" altLang="en-US" sz="1200"/>
          </a:p>
        </p:txBody>
      </p:sp>
    </p:spTree>
    <p:extLst>
      <p:ext uri="{BB962C8B-B14F-4D97-AF65-F5344CB8AC3E}">
        <p14:creationId xmlns:p14="http://schemas.microsoft.com/office/powerpoint/2010/main" val="3466138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326287" y="531812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en-US" altLang="en-US" sz="2400"/>
          </a:p>
        </p:txBody>
      </p:sp>
      <p:sp>
        <p:nvSpPr>
          <p:cNvPr id="6147" name="Rectangle 3"/>
          <p:cNvSpPr>
            <a:spLocks noGrp="1" noChangeArrowheads="1"/>
          </p:cNvSpPr>
          <p:nvPr>
            <p:ph type="ctrTitle"/>
          </p:nvPr>
        </p:nvSpPr>
        <p:spPr>
          <a:xfrm>
            <a:off x="711200" y="2362200"/>
            <a:ext cx="10703984" cy="990600"/>
          </a:xfrm>
          <a:prstGeom prst="rect">
            <a:avLst/>
          </a:prstGeom>
          <a:effectLst/>
        </p:spPr>
        <p:txBody>
          <a:bodyPr/>
          <a:lstStyle>
            <a:lvl1pPr algn="ctr">
              <a:defRPr sz="4400" b="1" i="0" baseline="0">
                <a:solidFill>
                  <a:srgbClr val="0B6240"/>
                </a:solidFill>
                <a:latin typeface="+mn-lt"/>
                <a:cs typeface="Calibri"/>
              </a:defRPr>
            </a:lvl1pPr>
          </a:lstStyle>
          <a:p>
            <a:r>
              <a:rPr lang="en-CA"/>
              <a:t>Click to edit Master title style</a:t>
            </a:r>
          </a:p>
        </p:txBody>
      </p:sp>
      <p:sp>
        <p:nvSpPr>
          <p:cNvPr id="6148" name="Rectangle 4"/>
          <p:cNvSpPr>
            <a:spLocks noGrp="1" noChangeArrowheads="1"/>
          </p:cNvSpPr>
          <p:nvPr>
            <p:ph type="subTitle" idx="1"/>
          </p:nvPr>
        </p:nvSpPr>
        <p:spPr>
          <a:xfrm>
            <a:off x="711200" y="3200400"/>
            <a:ext cx="10710333" cy="685800"/>
          </a:xfrm>
          <a:prstGeom prst="rect">
            <a:avLst/>
          </a:prstGeom>
          <a:effectLst/>
        </p:spPr>
        <p:txBody>
          <a:bodyPr/>
          <a:lstStyle>
            <a:lvl1pPr marL="0" indent="0" algn="ctr">
              <a:buFont typeface="Wingdings" pitchFamily="-108" charset="2"/>
              <a:buNone/>
              <a:defRPr sz="2400">
                <a:solidFill>
                  <a:schemeClr val="tx1"/>
                </a:solidFill>
                <a:latin typeface="+mn-lt"/>
                <a:cs typeface="Calibri"/>
              </a:defRPr>
            </a:lvl1pPr>
          </a:lstStyle>
          <a:p>
            <a:r>
              <a:rPr lang="en-CA"/>
              <a:t>Click to edit Master subtitle style</a:t>
            </a:r>
          </a:p>
        </p:txBody>
      </p:sp>
    </p:spTree>
    <p:extLst>
      <p:ext uri="{BB962C8B-B14F-4D97-AF65-F5344CB8AC3E}">
        <p14:creationId xmlns:p14="http://schemas.microsoft.com/office/powerpoint/2010/main" val="707552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2216" y="1524000"/>
            <a:ext cx="5090584" cy="4495800"/>
          </a:xfrm>
          <a:prstGeom prst="rect">
            <a:avLst/>
          </a:prstGeom>
        </p:spPr>
        <p:txBody>
          <a:bodyPr/>
          <a:lstStyle>
            <a:lvl1pPr>
              <a:defRPr sz="26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5994400" y="1524000"/>
            <a:ext cx="5080000" cy="4495800"/>
          </a:xfrm>
          <a:prstGeom prst="rect">
            <a:avLst/>
          </a:prstGeom>
        </p:spPr>
        <p:txBody>
          <a:bodyPr/>
          <a:lstStyle>
            <a:lvl1pPr>
              <a:defRPr sz="26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itle 1"/>
          <p:cNvSpPr>
            <a:spLocks noGrp="1"/>
          </p:cNvSpPr>
          <p:nvPr>
            <p:ph type="title"/>
          </p:nvPr>
        </p:nvSpPr>
        <p:spPr>
          <a:xfrm>
            <a:off x="685800" y="685800"/>
            <a:ext cx="10972800" cy="685800"/>
          </a:xfrm>
          <a:prstGeom prst="rect">
            <a:avLst/>
          </a:prstGeom>
        </p:spPr>
        <p:txBody>
          <a:bodyPr/>
          <a:lstStyle>
            <a:lvl1pPr>
              <a:defRPr sz="4000">
                <a:solidFill>
                  <a:srgbClr val="006A40"/>
                </a:solidFill>
                <a:latin typeface="+mn-lt"/>
              </a:defRPr>
            </a:lvl1pPr>
          </a:lstStyle>
          <a:p>
            <a:r>
              <a:rPr lang="en-CA"/>
              <a:t>Click to edit Master title style</a:t>
            </a:r>
            <a:endParaRPr lang="en-US"/>
          </a:p>
        </p:txBody>
      </p:sp>
    </p:spTree>
    <p:extLst>
      <p:ext uri="{BB962C8B-B14F-4D97-AF65-F5344CB8AC3E}">
        <p14:creationId xmlns:p14="http://schemas.microsoft.com/office/powerpoint/2010/main" val="1369046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10972800" cy="685800"/>
          </a:xfrm>
          <a:prstGeom prst="rect">
            <a:avLst/>
          </a:prstGeom>
        </p:spPr>
        <p:txBody>
          <a:bodyPr/>
          <a:lstStyle>
            <a:lvl1pPr>
              <a:defRPr sz="4000">
                <a:solidFill>
                  <a:srgbClr val="006A40"/>
                </a:solidFill>
                <a:latin typeface="+mn-lt"/>
              </a:defRPr>
            </a:lvl1pPr>
          </a:lstStyle>
          <a:p>
            <a:r>
              <a:rPr lang="en-CA"/>
              <a:t>Click to edit Master title style</a:t>
            </a:r>
            <a:endParaRPr lang="en-US"/>
          </a:p>
        </p:txBody>
      </p:sp>
      <p:sp>
        <p:nvSpPr>
          <p:cNvPr id="3" name="Text Placeholder 2"/>
          <p:cNvSpPr>
            <a:spLocks noGrp="1"/>
          </p:cNvSpPr>
          <p:nvPr>
            <p:ph type="body" idx="1"/>
          </p:nvPr>
        </p:nvSpPr>
        <p:spPr>
          <a:xfrm>
            <a:off x="609600" y="1428750"/>
            <a:ext cx="5386917" cy="639763"/>
          </a:xfrm>
          <a:prstGeom prst="rect">
            <a:avLst/>
          </a:prstGeom>
        </p:spPr>
        <p:txBody>
          <a:bodyPr anchor="b"/>
          <a:lstStyle>
            <a:lvl1pPr marL="0" indent="0">
              <a:buNone/>
              <a:defRPr sz="24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70" y="1428750"/>
            <a:ext cx="5389033" cy="639763"/>
          </a:xfrm>
          <a:prstGeom prst="rect">
            <a:avLst/>
          </a:prstGeom>
        </p:spPr>
        <p:txBody>
          <a:bodyPr anchor="b"/>
          <a:lstStyle>
            <a:lvl1pPr marL="0" indent="0">
              <a:buNone/>
              <a:defRPr sz="24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70" y="2068512"/>
            <a:ext cx="5389033" cy="3951288"/>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423437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762000"/>
            <a:ext cx="4011084" cy="914400"/>
          </a:xfrm>
          <a:prstGeom prst="rect">
            <a:avLst/>
          </a:prstGeom>
        </p:spPr>
        <p:txBody>
          <a:bodyPr anchor="b"/>
          <a:lstStyle>
            <a:lvl1pPr algn="l">
              <a:defRPr sz="2000" b="1">
                <a:solidFill>
                  <a:srgbClr val="006A40"/>
                </a:solidFill>
                <a:latin typeface="+mn-lt"/>
              </a:defRPr>
            </a:lvl1pPr>
          </a:lstStyle>
          <a:p>
            <a:r>
              <a:rPr lang="en-CA"/>
              <a:t>Click to edit Master title style</a:t>
            </a:r>
            <a:endParaRPr lang="en-US"/>
          </a:p>
        </p:txBody>
      </p:sp>
      <p:sp>
        <p:nvSpPr>
          <p:cNvPr id="3" name="Content Placeholder 2"/>
          <p:cNvSpPr>
            <a:spLocks noGrp="1"/>
          </p:cNvSpPr>
          <p:nvPr>
            <p:ph idx="1"/>
          </p:nvPr>
        </p:nvSpPr>
        <p:spPr>
          <a:xfrm>
            <a:off x="4766733" y="762002"/>
            <a:ext cx="6815667" cy="5364163"/>
          </a:xfrm>
          <a:prstGeom prst="rect">
            <a:avLst/>
          </a:prstGeo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3" y="1676402"/>
            <a:ext cx="4011084" cy="4449763"/>
          </a:xfrm>
          <a:prstGeom prst="rect">
            <a:avLst/>
          </a:prstGeom>
        </p:spPr>
        <p:txBody>
          <a:bodyPr/>
          <a:lstStyle>
            <a:lvl1pPr marL="0" indent="0">
              <a:buNone/>
              <a:defRPr sz="1400">
                <a:solidFill>
                  <a:srgbClr val="006A40"/>
                </a:solidFill>
                <a:latin typeface="+mn-lt"/>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CA"/>
              <a:t>Click to edit Master text styles</a:t>
            </a:r>
          </a:p>
        </p:txBody>
      </p:sp>
    </p:spTree>
    <p:extLst>
      <p:ext uri="{BB962C8B-B14F-4D97-AF65-F5344CB8AC3E}">
        <p14:creationId xmlns:p14="http://schemas.microsoft.com/office/powerpoint/2010/main" val="1112990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000" b="1">
                <a:solidFill>
                  <a:srgbClr val="006A40"/>
                </a:solidFill>
                <a:latin typeface="+mn-lt"/>
              </a:defRPr>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atin typeface="+mn-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400">
                <a:latin typeface="+mn-lt"/>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CA"/>
              <a:t>Click to edit Master text styles</a:t>
            </a:r>
          </a:p>
        </p:txBody>
      </p:sp>
    </p:spTree>
    <p:extLst>
      <p:ext uri="{BB962C8B-B14F-4D97-AF65-F5344CB8AC3E}">
        <p14:creationId xmlns:p14="http://schemas.microsoft.com/office/powerpoint/2010/main" val="144036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6A40"/>
        </a:soli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326287" y="531812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en-US" altLang="en-US" sz="2400"/>
          </a:p>
        </p:txBody>
      </p:sp>
      <p:sp>
        <p:nvSpPr>
          <p:cNvPr id="6147" name="Rectangle 3"/>
          <p:cNvSpPr>
            <a:spLocks noGrp="1" noChangeArrowheads="1"/>
          </p:cNvSpPr>
          <p:nvPr>
            <p:ph type="ctrTitle"/>
          </p:nvPr>
        </p:nvSpPr>
        <p:spPr>
          <a:xfrm>
            <a:off x="745067" y="2362200"/>
            <a:ext cx="10703984" cy="990600"/>
          </a:xfrm>
          <a:prstGeom prst="rect">
            <a:avLst/>
          </a:prstGeom>
          <a:effectLst/>
        </p:spPr>
        <p:txBody>
          <a:bodyPr/>
          <a:lstStyle>
            <a:lvl1pPr algn="ctr">
              <a:defRPr sz="4400" b="1" i="0" baseline="0">
                <a:solidFill>
                  <a:srgbClr val="FFFFFF"/>
                </a:solidFill>
                <a:latin typeface="+mn-lt"/>
                <a:cs typeface="Calibri"/>
              </a:defRPr>
            </a:lvl1pPr>
          </a:lstStyle>
          <a:p>
            <a:r>
              <a:rPr lang="en-CA"/>
              <a:t>Click to edit Master title style</a:t>
            </a:r>
          </a:p>
        </p:txBody>
      </p:sp>
      <p:sp>
        <p:nvSpPr>
          <p:cNvPr id="6148" name="Rectangle 4"/>
          <p:cNvSpPr>
            <a:spLocks noGrp="1" noChangeArrowheads="1"/>
          </p:cNvSpPr>
          <p:nvPr>
            <p:ph type="subTitle" idx="1"/>
          </p:nvPr>
        </p:nvSpPr>
        <p:spPr>
          <a:xfrm>
            <a:off x="745067" y="3200400"/>
            <a:ext cx="10710333" cy="685800"/>
          </a:xfrm>
          <a:prstGeom prst="rect">
            <a:avLst/>
          </a:prstGeom>
          <a:effectLst/>
        </p:spPr>
        <p:txBody>
          <a:bodyPr/>
          <a:lstStyle>
            <a:lvl1pPr marL="0" indent="0" algn="ctr">
              <a:buFont typeface="Wingdings" pitchFamily="-108" charset="2"/>
              <a:buNone/>
              <a:defRPr sz="2400" baseline="0">
                <a:solidFill>
                  <a:srgbClr val="FFFFFF"/>
                </a:solidFill>
                <a:latin typeface="+mn-lt"/>
                <a:cs typeface="Calibri"/>
              </a:defRPr>
            </a:lvl1pPr>
          </a:lstStyle>
          <a:p>
            <a:r>
              <a:rPr lang="en-CA"/>
              <a:t>Click to edit Master subtitle style</a:t>
            </a:r>
          </a:p>
        </p:txBody>
      </p:sp>
      <p:pic>
        <p:nvPicPr>
          <p:cNvPr id="8" name="Picture 7">
            <a:extLst>
              <a:ext uri="{FF2B5EF4-FFF2-40B4-BE49-F238E27FC236}">
                <a16:creationId xmlns:a16="http://schemas.microsoft.com/office/drawing/2014/main" id="{C0C00D72-CF87-D048-A84A-75363AC0F1D8}"/>
              </a:ext>
            </a:extLst>
          </p:cNvPr>
          <p:cNvPicPr>
            <a:picLocks noChangeAspect="1"/>
          </p:cNvPicPr>
          <p:nvPr userDrawn="1"/>
        </p:nvPicPr>
        <p:blipFill>
          <a:blip r:embed="rId2"/>
          <a:stretch>
            <a:fillRect/>
          </a:stretch>
        </p:blipFill>
        <p:spPr>
          <a:xfrm>
            <a:off x="9829800" y="6248400"/>
            <a:ext cx="2163600" cy="431627"/>
          </a:xfrm>
          <a:prstGeom prst="rect">
            <a:avLst/>
          </a:prstGeom>
        </p:spPr>
      </p:pic>
      <p:pic>
        <p:nvPicPr>
          <p:cNvPr id="7" name="Picture 6">
            <a:extLst>
              <a:ext uri="{FF2B5EF4-FFF2-40B4-BE49-F238E27FC236}">
                <a16:creationId xmlns:a16="http://schemas.microsoft.com/office/drawing/2014/main" id="{E3143B79-7B38-B543-9E1A-FCAC11C2DF37}"/>
              </a:ext>
            </a:extLst>
          </p:cNvPr>
          <p:cNvPicPr>
            <a:picLocks noChangeAspect="1"/>
          </p:cNvPicPr>
          <p:nvPr userDrawn="1"/>
        </p:nvPicPr>
        <p:blipFill>
          <a:blip r:embed="rId3"/>
          <a:stretch>
            <a:fillRect/>
          </a:stretch>
        </p:blipFill>
        <p:spPr bwMode="auto">
          <a:xfrm>
            <a:off x="275249" y="231590"/>
            <a:ext cx="1683404" cy="378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FFD204"/>
        </a:soli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326287" y="531812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en-US" altLang="en-US" sz="2400"/>
          </a:p>
        </p:txBody>
      </p:sp>
      <p:sp>
        <p:nvSpPr>
          <p:cNvPr id="6147" name="Rectangle 3"/>
          <p:cNvSpPr>
            <a:spLocks noGrp="1" noChangeArrowheads="1"/>
          </p:cNvSpPr>
          <p:nvPr>
            <p:ph type="ctrTitle"/>
          </p:nvPr>
        </p:nvSpPr>
        <p:spPr>
          <a:xfrm>
            <a:off x="711200" y="2362200"/>
            <a:ext cx="10703984" cy="990600"/>
          </a:xfrm>
          <a:prstGeom prst="rect">
            <a:avLst/>
          </a:prstGeom>
          <a:effectLst/>
        </p:spPr>
        <p:txBody>
          <a:bodyPr/>
          <a:lstStyle>
            <a:lvl1pPr algn="ctr">
              <a:defRPr sz="4400" b="1" i="0" baseline="0">
                <a:solidFill>
                  <a:srgbClr val="000000"/>
                </a:solidFill>
                <a:latin typeface="+mn-lt"/>
                <a:cs typeface="Calibri"/>
              </a:defRPr>
            </a:lvl1pPr>
          </a:lstStyle>
          <a:p>
            <a:r>
              <a:rPr lang="en-CA"/>
              <a:t>Click to edit Master title style</a:t>
            </a:r>
          </a:p>
        </p:txBody>
      </p:sp>
      <p:sp>
        <p:nvSpPr>
          <p:cNvPr id="6148" name="Rectangle 4"/>
          <p:cNvSpPr>
            <a:spLocks noGrp="1" noChangeArrowheads="1"/>
          </p:cNvSpPr>
          <p:nvPr>
            <p:ph type="subTitle" idx="1"/>
          </p:nvPr>
        </p:nvSpPr>
        <p:spPr>
          <a:xfrm>
            <a:off x="711200" y="3200400"/>
            <a:ext cx="10710333" cy="685800"/>
          </a:xfrm>
          <a:prstGeom prst="rect">
            <a:avLst/>
          </a:prstGeom>
          <a:effectLst/>
        </p:spPr>
        <p:txBody>
          <a:bodyPr/>
          <a:lstStyle>
            <a:lvl1pPr marL="0" indent="0" algn="ctr">
              <a:buFont typeface="Wingdings" pitchFamily="-108" charset="2"/>
              <a:buNone/>
              <a:defRPr sz="2000" baseline="0">
                <a:solidFill>
                  <a:srgbClr val="000000"/>
                </a:solidFill>
                <a:latin typeface="+mn-lt"/>
                <a:cs typeface="Calibri"/>
              </a:defRPr>
            </a:lvl1pPr>
          </a:lstStyle>
          <a:p>
            <a:r>
              <a:rPr lang="en-CA"/>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000000"/>
        </a:soli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326287" y="531812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en-US" altLang="en-US" sz="2400"/>
          </a:p>
        </p:txBody>
      </p:sp>
      <p:sp>
        <p:nvSpPr>
          <p:cNvPr id="6147" name="Rectangle 3"/>
          <p:cNvSpPr>
            <a:spLocks noGrp="1" noChangeArrowheads="1"/>
          </p:cNvSpPr>
          <p:nvPr>
            <p:ph type="ctrTitle"/>
          </p:nvPr>
        </p:nvSpPr>
        <p:spPr>
          <a:xfrm>
            <a:off x="711200" y="2362200"/>
            <a:ext cx="10703984" cy="990600"/>
          </a:xfrm>
          <a:prstGeom prst="rect">
            <a:avLst/>
          </a:prstGeom>
          <a:effectLst/>
        </p:spPr>
        <p:txBody>
          <a:bodyPr/>
          <a:lstStyle>
            <a:lvl1pPr algn="ctr">
              <a:defRPr sz="4400" b="1" i="0" baseline="0">
                <a:solidFill>
                  <a:srgbClr val="FFFFFF"/>
                </a:solidFill>
                <a:latin typeface="+mn-lt"/>
                <a:cs typeface="Calibri"/>
              </a:defRPr>
            </a:lvl1pPr>
          </a:lstStyle>
          <a:p>
            <a:r>
              <a:rPr lang="en-CA"/>
              <a:t>Click to edit Master title style</a:t>
            </a:r>
          </a:p>
        </p:txBody>
      </p:sp>
      <p:sp>
        <p:nvSpPr>
          <p:cNvPr id="6148" name="Rectangle 4"/>
          <p:cNvSpPr>
            <a:spLocks noGrp="1" noChangeArrowheads="1"/>
          </p:cNvSpPr>
          <p:nvPr>
            <p:ph type="subTitle" idx="1"/>
          </p:nvPr>
        </p:nvSpPr>
        <p:spPr>
          <a:xfrm>
            <a:off x="711200" y="3200400"/>
            <a:ext cx="10710333" cy="685800"/>
          </a:xfrm>
          <a:prstGeom prst="rect">
            <a:avLst/>
          </a:prstGeom>
          <a:effectLst/>
        </p:spPr>
        <p:txBody>
          <a:bodyPr/>
          <a:lstStyle>
            <a:lvl1pPr marL="0" indent="0" algn="ctr">
              <a:buFont typeface="Wingdings" pitchFamily="-108" charset="2"/>
              <a:buNone/>
              <a:defRPr sz="2400" baseline="0">
                <a:solidFill>
                  <a:srgbClr val="FFFFFF"/>
                </a:solidFill>
                <a:latin typeface="+mn-lt"/>
                <a:cs typeface="Calibri"/>
              </a:defRPr>
            </a:lvl1pPr>
          </a:lstStyle>
          <a:p>
            <a:r>
              <a:rPr lang="en-CA"/>
              <a:t>Click to edit Master subtitle style</a:t>
            </a:r>
          </a:p>
        </p:txBody>
      </p:sp>
      <p:pic>
        <p:nvPicPr>
          <p:cNvPr id="9" name="Picture 8">
            <a:extLst>
              <a:ext uri="{FF2B5EF4-FFF2-40B4-BE49-F238E27FC236}">
                <a16:creationId xmlns:a16="http://schemas.microsoft.com/office/drawing/2014/main" id="{9724FC3B-25F5-E343-AF74-8EC6EE37D9B6}"/>
              </a:ext>
            </a:extLst>
          </p:cNvPr>
          <p:cNvPicPr>
            <a:picLocks noChangeAspect="1"/>
          </p:cNvPicPr>
          <p:nvPr userDrawn="1"/>
        </p:nvPicPr>
        <p:blipFill>
          <a:blip r:embed="rId2"/>
          <a:stretch>
            <a:fillRect/>
          </a:stretch>
        </p:blipFill>
        <p:spPr>
          <a:xfrm>
            <a:off x="9829800" y="6248400"/>
            <a:ext cx="2163600" cy="431627"/>
          </a:xfrm>
          <a:prstGeom prst="rect">
            <a:avLst/>
          </a:prstGeom>
        </p:spPr>
      </p:pic>
      <p:pic>
        <p:nvPicPr>
          <p:cNvPr id="10" name="Picture 9">
            <a:extLst>
              <a:ext uri="{FF2B5EF4-FFF2-40B4-BE49-F238E27FC236}">
                <a16:creationId xmlns:a16="http://schemas.microsoft.com/office/drawing/2014/main" id="{2B805318-7A1C-4D4F-A85E-E23A7798776B}"/>
              </a:ext>
            </a:extLst>
          </p:cNvPr>
          <p:cNvPicPr>
            <a:picLocks noChangeAspect="1"/>
          </p:cNvPicPr>
          <p:nvPr userDrawn="1"/>
        </p:nvPicPr>
        <p:blipFill>
          <a:blip r:embed="rId3"/>
          <a:stretch>
            <a:fillRect/>
          </a:stretch>
        </p:blipFill>
        <p:spPr bwMode="auto">
          <a:xfrm>
            <a:off x="275249" y="231590"/>
            <a:ext cx="1683404" cy="378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560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6D6E71"/>
        </a:soli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326287" y="531812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en-US" altLang="en-US" sz="2400"/>
          </a:p>
        </p:txBody>
      </p:sp>
      <p:sp>
        <p:nvSpPr>
          <p:cNvPr id="6147" name="Rectangle 3"/>
          <p:cNvSpPr>
            <a:spLocks noGrp="1" noChangeArrowheads="1"/>
          </p:cNvSpPr>
          <p:nvPr>
            <p:ph type="ctrTitle"/>
          </p:nvPr>
        </p:nvSpPr>
        <p:spPr>
          <a:xfrm>
            <a:off x="711200" y="2362200"/>
            <a:ext cx="10703984" cy="990600"/>
          </a:xfrm>
          <a:prstGeom prst="rect">
            <a:avLst/>
          </a:prstGeom>
          <a:effectLst/>
        </p:spPr>
        <p:txBody>
          <a:bodyPr/>
          <a:lstStyle>
            <a:lvl1pPr algn="ctr">
              <a:defRPr sz="4400" b="1" i="0" baseline="0">
                <a:solidFill>
                  <a:srgbClr val="FFFFFF"/>
                </a:solidFill>
                <a:latin typeface="+mn-lt"/>
                <a:cs typeface="Calibri"/>
              </a:defRPr>
            </a:lvl1pPr>
          </a:lstStyle>
          <a:p>
            <a:r>
              <a:rPr lang="en-CA"/>
              <a:t>Click to edit Master title style</a:t>
            </a:r>
          </a:p>
        </p:txBody>
      </p:sp>
      <p:sp>
        <p:nvSpPr>
          <p:cNvPr id="6148" name="Rectangle 4"/>
          <p:cNvSpPr>
            <a:spLocks noGrp="1" noChangeArrowheads="1"/>
          </p:cNvSpPr>
          <p:nvPr>
            <p:ph type="subTitle" idx="1"/>
          </p:nvPr>
        </p:nvSpPr>
        <p:spPr>
          <a:xfrm>
            <a:off x="711200" y="3200400"/>
            <a:ext cx="10710333" cy="685800"/>
          </a:xfrm>
          <a:prstGeom prst="rect">
            <a:avLst/>
          </a:prstGeom>
          <a:effectLst/>
        </p:spPr>
        <p:txBody>
          <a:bodyPr/>
          <a:lstStyle>
            <a:lvl1pPr marL="0" indent="0" algn="ctr">
              <a:buFont typeface="Wingdings" pitchFamily="-108" charset="2"/>
              <a:buNone/>
              <a:defRPr sz="2400" baseline="0">
                <a:solidFill>
                  <a:srgbClr val="FFFFFF"/>
                </a:solidFill>
                <a:latin typeface="+mn-lt"/>
                <a:cs typeface="Calibri"/>
              </a:defRPr>
            </a:lvl1pPr>
          </a:lstStyle>
          <a:p>
            <a:r>
              <a:rPr lang="en-CA"/>
              <a:t>Click to edit Master subtitle style</a:t>
            </a:r>
          </a:p>
        </p:txBody>
      </p:sp>
      <p:pic>
        <p:nvPicPr>
          <p:cNvPr id="9" name="Picture 8">
            <a:extLst>
              <a:ext uri="{FF2B5EF4-FFF2-40B4-BE49-F238E27FC236}">
                <a16:creationId xmlns:a16="http://schemas.microsoft.com/office/drawing/2014/main" id="{C5733A66-5669-1B4A-A9C5-CD1D589744A7}"/>
              </a:ext>
            </a:extLst>
          </p:cNvPr>
          <p:cNvPicPr>
            <a:picLocks noChangeAspect="1"/>
          </p:cNvPicPr>
          <p:nvPr userDrawn="1"/>
        </p:nvPicPr>
        <p:blipFill>
          <a:blip r:embed="rId2"/>
          <a:stretch>
            <a:fillRect/>
          </a:stretch>
        </p:blipFill>
        <p:spPr>
          <a:xfrm>
            <a:off x="9829800" y="6248400"/>
            <a:ext cx="2163600" cy="431627"/>
          </a:xfrm>
          <a:prstGeom prst="rect">
            <a:avLst/>
          </a:prstGeom>
        </p:spPr>
      </p:pic>
      <p:pic>
        <p:nvPicPr>
          <p:cNvPr id="10" name="Picture 9">
            <a:extLst>
              <a:ext uri="{FF2B5EF4-FFF2-40B4-BE49-F238E27FC236}">
                <a16:creationId xmlns:a16="http://schemas.microsoft.com/office/drawing/2014/main" id="{1029F5DD-1176-DB45-84D6-CD73BD218B87}"/>
              </a:ext>
            </a:extLst>
          </p:cNvPr>
          <p:cNvPicPr>
            <a:picLocks noChangeAspect="1"/>
          </p:cNvPicPr>
          <p:nvPr userDrawn="1"/>
        </p:nvPicPr>
        <p:blipFill>
          <a:blip r:embed="rId3"/>
          <a:stretch>
            <a:fillRect/>
          </a:stretch>
        </p:blipFill>
        <p:spPr bwMode="auto">
          <a:xfrm>
            <a:off x="275249" y="231590"/>
            <a:ext cx="1683404" cy="378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163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326287" y="531812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en-US" altLang="en-US" sz="2400"/>
          </a:p>
        </p:txBody>
      </p:sp>
      <p:sp>
        <p:nvSpPr>
          <p:cNvPr id="6147" name="Rectangle 3"/>
          <p:cNvSpPr>
            <a:spLocks noGrp="1" noChangeArrowheads="1"/>
          </p:cNvSpPr>
          <p:nvPr>
            <p:ph type="ctrTitle"/>
          </p:nvPr>
        </p:nvSpPr>
        <p:spPr>
          <a:xfrm>
            <a:off x="711200" y="2362200"/>
            <a:ext cx="10703984" cy="990600"/>
          </a:xfrm>
          <a:prstGeom prst="rect">
            <a:avLst/>
          </a:prstGeom>
          <a:effectLst/>
        </p:spPr>
        <p:txBody>
          <a:bodyPr/>
          <a:lstStyle>
            <a:lvl1pPr algn="ctr">
              <a:defRPr sz="4400" b="1" i="0" baseline="0">
                <a:solidFill>
                  <a:srgbClr val="000000"/>
                </a:solidFill>
                <a:latin typeface="+mn-lt"/>
                <a:cs typeface="Calibri"/>
              </a:defRPr>
            </a:lvl1pPr>
          </a:lstStyle>
          <a:p>
            <a:r>
              <a:rPr lang="en-CA"/>
              <a:t>Click to edit Master title style</a:t>
            </a:r>
          </a:p>
        </p:txBody>
      </p:sp>
      <p:sp>
        <p:nvSpPr>
          <p:cNvPr id="6148" name="Rectangle 4"/>
          <p:cNvSpPr>
            <a:spLocks noGrp="1" noChangeArrowheads="1"/>
          </p:cNvSpPr>
          <p:nvPr>
            <p:ph type="subTitle" idx="1"/>
          </p:nvPr>
        </p:nvSpPr>
        <p:spPr>
          <a:xfrm>
            <a:off x="711200" y="3200400"/>
            <a:ext cx="10710333" cy="685800"/>
          </a:xfrm>
          <a:prstGeom prst="rect">
            <a:avLst/>
          </a:prstGeom>
          <a:effectLst/>
        </p:spPr>
        <p:txBody>
          <a:bodyPr/>
          <a:lstStyle>
            <a:lvl1pPr marL="0" indent="0" algn="ctr">
              <a:buFont typeface="Wingdings" pitchFamily="-108" charset="2"/>
              <a:buNone/>
              <a:defRPr sz="2400" baseline="0">
                <a:solidFill>
                  <a:srgbClr val="000000"/>
                </a:solidFill>
                <a:latin typeface="+mn-lt"/>
                <a:cs typeface="Calibri"/>
              </a:defRPr>
            </a:lvl1pPr>
          </a:lstStyle>
          <a:p>
            <a:r>
              <a:rPr lang="en-CA"/>
              <a:t>Click to edit Master subtitle style</a:t>
            </a:r>
          </a:p>
        </p:txBody>
      </p:sp>
    </p:spTree>
    <p:extLst>
      <p:ext uri="{BB962C8B-B14F-4D97-AF65-F5344CB8AC3E}">
        <p14:creationId xmlns:p14="http://schemas.microsoft.com/office/powerpoint/2010/main" val="237322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326287" y="531812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en-US" altLang="en-US" sz="2400"/>
          </a:p>
        </p:txBody>
      </p:sp>
      <p:sp>
        <p:nvSpPr>
          <p:cNvPr id="6147" name="Rectangle 3"/>
          <p:cNvSpPr>
            <a:spLocks noGrp="1" noChangeArrowheads="1"/>
          </p:cNvSpPr>
          <p:nvPr>
            <p:ph type="ctrTitle"/>
          </p:nvPr>
        </p:nvSpPr>
        <p:spPr>
          <a:xfrm>
            <a:off x="711200" y="2362200"/>
            <a:ext cx="10703984" cy="990600"/>
          </a:xfrm>
          <a:prstGeom prst="rect">
            <a:avLst/>
          </a:prstGeom>
          <a:effectLst/>
        </p:spPr>
        <p:txBody>
          <a:bodyPr/>
          <a:lstStyle>
            <a:lvl1pPr algn="ctr">
              <a:defRPr sz="4400" b="1" i="0" baseline="0">
                <a:solidFill>
                  <a:srgbClr val="FFFFFF"/>
                </a:solidFill>
                <a:latin typeface="+mn-lt"/>
                <a:cs typeface="Calibri"/>
              </a:defRPr>
            </a:lvl1pPr>
          </a:lstStyle>
          <a:p>
            <a:r>
              <a:rPr lang="en-CA"/>
              <a:t>Click to edit Master title style</a:t>
            </a:r>
          </a:p>
        </p:txBody>
      </p:sp>
      <p:sp>
        <p:nvSpPr>
          <p:cNvPr id="6148" name="Rectangle 4"/>
          <p:cNvSpPr>
            <a:spLocks noGrp="1" noChangeArrowheads="1"/>
          </p:cNvSpPr>
          <p:nvPr>
            <p:ph type="subTitle" idx="1"/>
          </p:nvPr>
        </p:nvSpPr>
        <p:spPr>
          <a:xfrm>
            <a:off x="711200" y="3200400"/>
            <a:ext cx="10710333" cy="685800"/>
          </a:xfrm>
          <a:prstGeom prst="rect">
            <a:avLst/>
          </a:prstGeom>
          <a:effectLst/>
        </p:spPr>
        <p:txBody>
          <a:bodyPr/>
          <a:lstStyle>
            <a:lvl1pPr marL="0" indent="0" algn="ctr">
              <a:buFont typeface="Wingdings" pitchFamily="-108" charset="2"/>
              <a:buNone/>
              <a:defRPr sz="2400" baseline="0">
                <a:solidFill>
                  <a:srgbClr val="FFFFFF"/>
                </a:solidFill>
                <a:latin typeface="+mn-lt"/>
                <a:cs typeface="Calibri"/>
              </a:defRPr>
            </a:lvl1pPr>
          </a:lstStyle>
          <a:p>
            <a:r>
              <a:rPr lang="en-CA"/>
              <a:t>Click to edit Master subtitle style</a:t>
            </a:r>
          </a:p>
        </p:txBody>
      </p:sp>
      <p:pic>
        <p:nvPicPr>
          <p:cNvPr id="9" name="Picture 8">
            <a:extLst>
              <a:ext uri="{FF2B5EF4-FFF2-40B4-BE49-F238E27FC236}">
                <a16:creationId xmlns:a16="http://schemas.microsoft.com/office/drawing/2014/main" id="{F9183619-D7D0-9F47-AD00-E38AB704CB48}"/>
              </a:ext>
            </a:extLst>
          </p:cNvPr>
          <p:cNvPicPr>
            <a:picLocks noChangeAspect="1"/>
          </p:cNvPicPr>
          <p:nvPr userDrawn="1"/>
        </p:nvPicPr>
        <p:blipFill>
          <a:blip r:embed="rId3"/>
          <a:stretch>
            <a:fillRect/>
          </a:stretch>
        </p:blipFill>
        <p:spPr>
          <a:xfrm>
            <a:off x="9829800" y="6248400"/>
            <a:ext cx="2163600" cy="431627"/>
          </a:xfrm>
          <a:prstGeom prst="rect">
            <a:avLst/>
          </a:prstGeom>
        </p:spPr>
      </p:pic>
      <p:pic>
        <p:nvPicPr>
          <p:cNvPr id="10" name="Picture 9">
            <a:extLst>
              <a:ext uri="{FF2B5EF4-FFF2-40B4-BE49-F238E27FC236}">
                <a16:creationId xmlns:a16="http://schemas.microsoft.com/office/drawing/2014/main" id="{4CE7DBCD-5E97-0E46-98F8-0608EBC59A5E}"/>
              </a:ext>
            </a:extLst>
          </p:cNvPr>
          <p:cNvPicPr>
            <a:picLocks noChangeAspect="1"/>
          </p:cNvPicPr>
          <p:nvPr userDrawn="1"/>
        </p:nvPicPr>
        <p:blipFill>
          <a:blip r:embed="rId4"/>
          <a:stretch>
            <a:fillRect/>
          </a:stretch>
        </p:blipFill>
        <p:spPr bwMode="auto">
          <a:xfrm>
            <a:off x="275249" y="231590"/>
            <a:ext cx="1683404" cy="378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154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3" y="838200"/>
            <a:ext cx="11400367" cy="609600"/>
          </a:xfrm>
          <a:prstGeom prst="rect">
            <a:avLst/>
          </a:prstGeom>
        </p:spPr>
        <p:txBody>
          <a:bodyPr/>
          <a:lstStyle>
            <a:lvl1pPr algn="ctr">
              <a:defRPr baseline="0">
                <a:solidFill>
                  <a:srgbClr val="006A40"/>
                </a:solidFill>
                <a:latin typeface="+mn-lt"/>
              </a:defRPr>
            </a:lvl1pPr>
          </a:lstStyle>
          <a:p>
            <a:r>
              <a:rPr lang="en-CA"/>
              <a:t>Click to edit Master title style</a:t>
            </a:r>
            <a:endParaRPr lang="en-US"/>
          </a:p>
        </p:txBody>
      </p:sp>
      <p:sp>
        <p:nvSpPr>
          <p:cNvPr id="3" name="Content Placeholder 2"/>
          <p:cNvSpPr>
            <a:spLocks noGrp="1"/>
          </p:cNvSpPr>
          <p:nvPr>
            <p:ph idx="1"/>
          </p:nvPr>
        </p:nvSpPr>
        <p:spPr>
          <a:xfrm>
            <a:off x="304803" y="1600200"/>
            <a:ext cx="11400367" cy="44958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338555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3600" b="1" cap="all" baseline="0">
                <a:solidFill>
                  <a:srgbClr val="006A40"/>
                </a:solidFill>
                <a:latin typeface="+mn-lt"/>
              </a:defRPr>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atin typeface="+mn-lt"/>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CA"/>
              <a:t>Click to edit Master text styles</a:t>
            </a:r>
          </a:p>
        </p:txBody>
      </p:sp>
    </p:spTree>
    <p:extLst>
      <p:ext uri="{BB962C8B-B14F-4D97-AF65-F5344CB8AC3E}">
        <p14:creationId xmlns:p14="http://schemas.microsoft.com/office/powerpoint/2010/main" val="66779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DCB66-9CC0-AB49-8C68-9E86F298E3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bwMode="auto">
          <a:xfrm>
            <a:off x="275249" y="231590"/>
            <a:ext cx="1683405" cy="378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CB2E2DC-F0E0-3A4D-90ED-9A7C96DF606E}"/>
              </a:ext>
            </a:extLst>
          </p:cNvPr>
          <p:cNvPicPr>
            <a:picLocks noChangeAspect="1"/>
          </p:cNvPicPr>
          <p:nvPr userDrawn="1"/>
        </p:nvPicPr>
        <p:blipFill>
          <a:blip r:embed="rId16"/>
          <a:stretch>
            <a:fillRect/>
          </a:stretch>
        </p:blipFill>
        <p:spPr>
          <a:xfrm>
            <a:off x="9829892" y="6249600"/>
            <a:ext cx="2163988" cy="426240"/>
          </a:xfrm>
          <a:prstGeom prst="rect">
            <a:avLst/>
          </a:prstGeom>
        </p:spPr>
      </p:pic>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3" r:id="rId4"/>
    <p:sldLayoutId id="2147483962" r:id="rId5"/>
    <p:sldLayoutId id="2147483964" r:id="rId6"/>
    <p:sldLayoutId id="2147483965" r:id="rId7"/>
    <p:sldLayoutId id="2147483949" r:id="rId8"/>
    <p:sldLayoutId id="2147483950" r:id="rId9"/>
    <p:sldLayoutId id="2147483951" r:id="rId10"/>
    <p:sldLayoutId id="2147483952" r:id="rId11"/>
    <p:sldLayoutId id="2147483955" r:id="rId12"/>
    <p:sldLayoutId id="2147483956" r:id="rId13"/>
  </p:sldLayoutIdLst>
  <p:txStyles>
    <p:titleStyle>
      <a:lvl1pPr algn="l" rtl="0" eaLnBrk="0" fontAlgn="base" hangingPunct="0">
        <a:spcBef>
          <a:spcPct val="0"/>
        </a:spcBef>
        <a:spcAft>
          <a:spcPct val="0"/>
        </a:spcAft>
        <a:defRPr sz="4400">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189" algn="l" rtl="0" fontAlgn="base">
        <a:spcBef>
          <a:spcPct val="0"/>
        </a:spcBef>
        <a:spcAft>
          <a:spcPct val="0"/>
        </a:spcAft>
        <a:defRPr sz="3200" b="1">
          <a:solidFill>
            <a:srgbClr val="FFFFFF"/>
          </a:solidFill>
          <a:latin typeface="Arial Black" pitchFamily="-108" charset="0"/>
        </a:defRPr>
      </a:lvl6pPr>
      <a:lvl7pPr marL="914377" algn="l" rtl="0" fontAlgn="base">
        <a:spcBef>
          <a:spcPct val="0"/>
        </a:spcBef>
        <a:spcAft>
          <a:spcPct val="0"/>
        </a:spcAft>
        <a:defRPr sz="3200" b="1">
          <a:solidFill>
            <a:srgbClr val="FFFFFF"/>
          </a:solidFill>
          <a:latin typeface="Arial Black" pitchFamily="-108" charset="0"/>
        </a:defRPr>
      </a:lvl7pPr>
      <a:lvl8pPr marL="1371566" algn="l" rtl="0" fontAlgn="base">
        <a:spcBef>
          <a:spcPct val="0"/>
        </a:spcBef>
        <a:spcAft>
          <a:spcPct val="0"/>
        </a:spcAft>
        <a:defRPr sz="3200" b="1">
          <a:solidFill>
            <a:srgbClr val="FFFFFF"/>
          </a:solidFill>
          <a:latin typeface="Arial Black" pitchFamily="-108" charset="0"/>
        </a:defRPr>
      </a:lvl8pPr>
      <a:lvl9pPr marL="1828754" algn="l" rtl="0" fontAlgn="base">
        <a:spcBef>
          <a:spcPct val="0"/>
        </a:spcBef>
        <a:spcAft>
          <a:spcPct val="0"/>
        </a:spcAft>
        <a:defRPr sz="3200" b="1">
          <a:solidFill>
            <a:srgbClr val="FFFFFF"/>
          </a:solidFill>
          <a:latin typeface="Arial Black" pitchFamily="-108" charset="0"/>
        </a:defRPr>
      </a:lvl9pPr>
    </p:titleStyle>
    <p:bodyStyle>
      <a:lvl1pPr marL="269868" indent="-269868" algn="l" rtl="0" eaLnBrk="0" fontAlgn="base" hangingPunct="0">
        <a:spcBef>
          <a:spcPct val="20000"/>
        </a:spcBef>
        <a:spcAft>
          <a:spcPct val="0"/>
        </a:spcAft>
        <a:buSzPct val="75000"/>
        <a:buFont typeface="Wingdings" charset="2"/>
        <a:buChar char="§"/>
        <a:defRPr sz="2800">
          <a:solidFill>
            <a:srgbClr val="000000"/>
          </a:solidFill>
          <a:latin typeface="Calibri"/>
          <a:ea typeface="ＭＳ Ｐゴシック" pitchFamily="-108" charset="-128"/>
          <a:cs typeface="Calibri"/>
        </a:defRPr>
      </a:lvl1pPr>
      <a:lvl2pPr marL="914377" indent="-457189" algn="l" rtl="0" eaLnBrk="0" fontAlgn="base" hangingPunct="0">
        <a:spcBef>
          <a:spcPct val="20000"/>
        </a:spcBef>
        <a:spcAft>
          <a:spcPct val="0"/>
        </a:spcAft>
        <a:buSzPct val="75000"/>
        <a:buFont typeface="Arial" charset="0"/>
        <a:buAutoNum type="alphaLcParenR"/>
        <a:defRPr sz="2400">
          <a:solidFill>
            <a:srgbClr val="000000"/>
          </a:solidFill>
          <a:latin typeface="Calibri"/>
          <a:ea typeface="ＭＳ Ｐゴシック" pitchFamily="-108" charset="-128"/>
          <a:cs typeface="Calibri"/>
        </a:defRPr>
      </a:lvl2pPr>
      <a:lvl3pPr marL="1371566" indent="-457189" algn="l" rtl="0" eaLnBrk="0" fontAlgn="base" hangingPunct="0">
        <a:spcBef>
          <a:spcPct val="20000"/>
        </a:spcBef>
        <a:spcAft>
          <a:spcPct val="0"/>
        </a:spcAft>
        <a:buFont typeface="Times" charset="0"/>
        <a:buChar char="•"/>
        <a:defRPr sz="2000">
          <a:solidFill>
            <a:srgbClr val="000000"/>
          </a:solidFill>
          <a:latin typeface="Calibri"/>
          <a:ea typeface="ＭＳ Ｐゴシック" pitchFamily="-108" charset="-128"/>
          <a:cs typeface="Calibri"/>
        </a:defRPr>
      </a:lvl3pPr>
      <a:lvl4pPr marL="1752556" indent="-380990" algn="l" rtl="0" eaLnBrk="0" fontAlgn="base" hangingPunct="0">
        <a:spcBef>
          <a:spcPct val="20000"/>
        </a:spcBef>
        <a:spcAft>
          <a:spcPct val="0"/>
        </a:spcAft>
        <a:buFont typeface="Times" charset="0"/>
        <a:buChar char="•"/>
        <a:defRPr sz="1600">
          <a:solidFill>
            <a:srgbClr val="000000"/>
          </a:solidFill>
          <a:latin typeface="Calibri"/>
          <a:ea typeface="ＭＳ Ｐゴシック" pitchFamily="-108" charset="-128"/>
          <a:cs typeface="Calibri"/>
        </a:defRPr>
      </a:lvl4pPr>
      <a:lvl5pPr marL="2209745" indent="-380990" algn="l" rtl="0" eaLnBrk="0" fontAlgn="base" hangingPunct="0">
        <a:spcBef>
          <a:spcPct val="20000"/>
        </a:spcBef>
        <a:spcAft>
          <a:spcPct val="0"/>
        </a:spcAft>
        <a:buFont typeface="Times" charset="0"/>
        <a:buChar char="•"/>
        <a:defRPr sz="1600">
          <a:solidFill>
            <a:srgbClr val="000000"/>
          </a:solidFill>
          <a:latin typeface="Calibri"/>
          <a:ea typeface="ＭＳ Ｐゴシック" pitchFamily="-108" charset="-128"/>
          <a:cs typeface="Calibri"/>
        </a:defRPr>
      </a:lvl5pPr>
      <a:lvl6pPr marL="2666933"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122"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310"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499"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5057-8358-025C-F629-95B3D4C6EF17}"/>
              </a:ext>
            </a:extLst>
          </p:cNvPr>
          <p:cNvSpPr>
            <a:spLocks noGrp="1"/>
          </p:cNvSpPr>
          <p:nvPr>
            <p:ph type="ctrTitle"/>
          </p:nvPr>
        </p:nvSpPr>
        <p:spPr/>
        <p:txBody>
          <a:bodyPr/>
          <a:lstStyle/>
          <a:p>
            <a:r>
              <a:rPr lang="en-US" b="1" i="0" dirty="0">
                <a:solidFill>
                  <a:schemeClr val="tx1"/>
                </a:solidFill>
                <a:effectLst/>
                <a:latin typeface="Open Sans" panose="020B0606030504020204" pitchFamily="34" charset="0"/>
              </a:rPr>
              <a:t>Provincial and National Leadership in Physiotherapy</a:t>
            </a:r>
            <a:endParaRPr lang="en-US" dirty="0">
              <a:solidFill>
                <a:schemeClr val="tx1"/>
              </a:solidFill>
            </a:endParaRPr>
          </a:p>
        </p:txBody>
      </p:sp>
      <p:pic>
        <p:nvPicPr>
          <p:cNvPr id="5" name="Picture 4">
            <a:extLst>
              <a:ext uri="{FF2B5EF4-FFF2-40B4-BE49-F238E27FC236}">
                <a16:creationId xmlns:a16="http://schemas.microsoft.com/office/drawing/2014/main" id="{52417D46-0145-04BC-D781-043C70E3F238}"/>
              </a:ext>
            </a:extLst>
          </p:cNvPr>
          <p:cNvPicPr>
            <a:picLocks noChangeAspect="1"/>
          </p:cNvPicPr>
          <p:nvPr/>
        </p:nvPicPr>
        <p:blipFill>
          <a:blip r:embed="rId3"/>
          <a:srcRect/>
          <a:stretch/>
        </p:blipFill>
        <p:spPr>
          <a:xfrm>
            <a:off x="711200" y="5637844"/>
            <a:ext cx="3416775" cy="990600"/>
          </a:xfrm>
          <a:prstGeom prst="rect">
            <a:avLst/>
          </a:prstGeom>
        </p:spPr>
      </p:pic>
    </p:spTree>
    <p:extLst>
      <p:ext uri="{BB962C8B-B14F-4D97-AF65-F5344CB8AC3E}">
        <p14:creationId xmlns:p14="http://schemas.microsoft.com/office/powerpoint/2010/main" val="1370880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023728" y="990600"/>
            <a:ext cx="7586872" cy="68580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800" b="1" i="0" baseline="0">
                <a:solidFill>
                  <a:srgbClr val="FFFFFF"/>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algn="ctr"/>
            <a:r>
              <a:rPr lang="en-CA" sz="4400"/>
              <a:t>TREATY ACKNOWLEDGEMENT</a:t>
            </a:r>
            <a:endParaRPr lang="en-US" altLang="en-US" sz="4400" kern="0">
              <a:latin typeface="+mn-lt"/>
              <a:ea typeface="ＭＳ Ｐゴシック" charset="-128"/>
              <a:cs typeface="Calibri" charset="0"/>
            </a:endParaRPr>
          </a:p>
        </p:txBody>
      </p:sp>
      <p:pic>
        <p:nvPicPr>
          <p:cNvPr id="5" name="Picture 4">
            <a:extLst>
              <a:ext uri="{FF2B5EF4-FFF2-40B4-BE49-F238E27FC236}">
                <a16:creationId xmlns:a16="http://schemas.microsoft.com/office/drawing/2014/main" id="{58EBAA7B-2897-4E83-9D38-75E1D091C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4934" y="4426601"/>
            <a:ext cx="1008502" cy="1520452"/>
          </a:xfrm>
          <a:prstGeom prst="rect">
            <a:avLst/>
          </a:prstGeom>
          <a:ln w="38100">
            <a:solidFill>
              <a:schemeClr val="bg1"/>
            </a:solidFill>
          </a:ln>
        </p:spPr>
      </p:pic>
      <p:sp>
        <p:nvSpPr>
          <p:cNvPr id="9" name="TextBox 8">
            <a:extLst>
              <a:ext uri="{FF2B5EF4-FFF2-40B4-BE49-F238E27FC236}">
                <a16:creationId xmlns:a16="http://schemas.microsoft.com/office/drawing/2014/main" id="{B20D5CAC-39D6-40A8-A881-92C5F31F5050}"/>
              </a:ext>
            </a:extLst>
          </p:cNvPr>
          <p:cNvSpPr txBox="1"/>
          <p:nvPr/>
        </p:nvSpPr>
        <p:spPr>
          <a:xfrm>
            <a:off x="4419600" y="2057400"/>
            <a:ext cx="6993836" cy="3508653"/>
          </a:xfrm>
          <a:prstGeom prst="rect">
            <a:avLst/>
          </a:prstGeom>
          <a:noFill/>
        </p:spPr>
        <p:txBody>
          <a:bodyPr wrap="square" rtlCol="0">
            <a:spAutoFit/>
          </a:bodyPr>
          <a:lstStyle/>
          <a:p>
            <a:r>
              <a:rPr kumimoji="0" lang="en-CA" altLang="en-US" sz="2200" b="0" u="none" strike="noStrike" cap="none" normalizeH="0" baseline="0" dirty="0">
                <a:ln>
                  <a:noFill/>
                </a:ln>
                <a:solidFill>
                  <a:schemeClr val="bg1"/>
                </a:solidFill>
                <a:effectLst/>
                <a:latin typeface="Arial" panose="020B0604020202020204" pitchFamily="34" charset="0"/>
                <a:ea typeface="Calibri" panose="020F0502020204030204" pitchFamily="34" charset="0"/>
              </a:rPr>
              <a:t>“Our college acknowledges that our campuses and sites are on treaty territories and the Homeland of the Métis. We respect that Indigenous people have rich cultural and traditional practices that have been known to improve health outcomes. All attendees are invited to reflect on the territories you are calling in from as we commit ourselves to gaining knowledge; forging a new, culturally safe relationship; and contributing to reconciliation.”</a:t>
            </a:r>
            <a:endParaRPr kumimoji="0" lang="en-CA" altLang="en-US" sz="2200" b="0" u="none" strike="noStrike" cap="none" normalizeH="0" baseline="0" dirty="0">
              <a:ln>
                <a:noFill/>
              </a:ln>
              <a:solidFill>
                <a:schemeClr val="bg1"/>
              </a:solidFill>
              <a:effectLst/>
              <a:latin typeface="Arial" panose="020B0604020202020204" pitchFamily="34" charset="0"/>
            </a:endParaRPr>
          </a:p>
          <a:p>
            <a:endParaRPr lang="en-CA" dirty="0"/>
          </a:p>
        </p:txBody>
      </p:sp>
      <p:pic>
        <p:nvPicPr>
          <p:cNvPr id="3" name="Picture 2" descr="A person and a child in a field&#10;&#10;Description automatically generated with low confidence">
            <a:extLst>
              <a:ext uri="{FF2B5EF4-FFF2-40B4-BE49-F238E27FC236}">
                <a16:creationId xmlns:a16="http://schemas.microsoft.com/office/drawing/2014/main" id="{DDC8BC04-E6A1-7DBE-8160-C7C653702A2C}"/>
              </a:ext>
            </a:extLst>
          </p:cNvPr>
          <p:cNvPicPr>
            <a:picLocks noChangeAspect="1"/>
          </p:cNvPicPr>
          <p:nvPr/>
        </p:nvPicPr>
        <p:blipFill>
          <a:blip r:embed="rId4"/>
          <a:stretch>
            <a:fillRect/>
          </a:stretch>
        </p:blipFill>
        <p:spPr>
          <a:xfrm>
            <a:off x="916112" y="2057400"/>
            <a:ext cx="2921371" cy="4380549"/>
          </a:xfrm>
          <a:prstGeom prst="rect">
            <a:avLst/>
          </a:prstGeom>
        </p:spPr>
      </p:pic>
    </p:spTree>
    <p:extLst>
      <p:ext uri="{BB962C8B-B14F-4D97-AF65-F5344CB8AC3E}">
        <p14:creationId xmlns:p14="http://schemas.microsoft.com/office/powerpoint/2010/main" val="1377051748"/>
      </p:ext>
    </p:extLst>
  </p:cSld>
  <p:clrMapOvr>
    <a:masterClrMapping/>
  </p:clrMapOvr>
  <mc:AlternateContent xmlns:mc="http://schemas.openxmlformats.org/markup-compatibility/2006" xmlns:p14="http://schemas.microsoft.com/office/powerpoint/2010/main">
    <mc:Choice Requires="p14">
      <p:transition spd="slow" p14:dur="2000" advTm="6175"/>
    </mc:Choice>
    <mc:Fallback xmlns="">
      <p:transition spd="slow" advTm="617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37FF-9B3D-40CA-BB1E-29B7B1C68077}"/>
              </a:ext>
            </a:extLst>
          </p:cNvPr>
          <p:cNvSpPr>
            <a:spLocks noGrp="1"/>
          </p:cNvSpPr>
          <p:nvPr>
            <p:ph type="ctrTitle"/>
          </p:nvPr>
        </p:nvSpPr>
        <p:spPr>
          <a:xfrm>
            <a:off x="744008" y="316484"/>
            <a:ext cx="10703984" cy="990600"/>
          </a:xfrm>
        </p:spPr>
        <p:txBody>
          <a:bodyPr/>
          <a:lstStyle/>
          <a:p>
            <a:r>
              <a:rPr lang="en-US"/>
              <a:t>Attendees</a:t>
            </a:r>
            <a:endParaRPr lang="en-CA"/>
          </a:p>
        </p:txBody>
      </p:sp>
      <p:sp>
        <p:nvSpPr>
          <p:cNvPr id="3" name="Subtitle 2">
            <a:extLst>
              <a:ext uri="{FF2B5EF4-FFF2-40B4-BE49-F238E27FC236}">
                <a16:creationId xmlns:a16="http://schemas.microsoft.com/office/drawing/2014/main" id="{357D471C-6B73-4C0C-82DD-C128576D6BB8}"/>
              </a:ext>
            </a:extLst>
          </p:cNvPr>
          <p:cNvSpPr>
            <a:spLocks noGrp="1"/>
          </p:cNvSpPr>
          <p:nvPr>
            <p:ph type="subTitle" idx="1"/>
          </p:nvPr>
        </p:nvSpPr>
        <p:spPr>
          <a:xfrm>
            <a:off x="1658938" y="1019638"/>
            <a:ext cx="8763000" cy="3810000"/>
          </a:xfrm>
        </p:spPr>
        <p:txBody>
          <a:bodyPr lIns="91440" tIns="45720" rIns="91440" bIns="45720" anchor="t"/>
          <a:lstStyle/>
          <a:p>
            <a:pPr marL="342900" indent="-342900" algn="just">
              <a:lnSpc>
                <a:spcPct val="107000"/>
              </a:lnSpc>
              <a:spcAft>
                <a:spcPts val="800"/>
              </a:spcAft>
              <a:buFont typeface="Symbol" panose="05050102010706020507" pitchFamily="18" charset="2"/>
              <a:buChar char=""/>
            </a:pPr>
            <a:r>
              <a:rPr lang="en-CA" dirty="0">
                <a:effectLst/>
                <a:latin typeface="Calibri"/>
                <a:ea typeface="Calibri" panose="020F0502020204030204" pitchFamily="34" charset="0"/>
                <a:cs typeface="Times New Roman"/>
              </a:rPr>
              <a:t>Attendees will be </a:t>
            </a:r>
            <a:r>
              <a:rPr lang="en-CA" dirty="0">
                <a:solidFill>
                  <a:srgbClr val="ABBF2A"/>
                </a:solidFill>
                <a:effectLst/>
                <a:latin typeface="Calibri"/>
                <a:ea typeface="Calibri" panose="020F0502020204030204" pitchFamily="34" charset="0"/>
                <a:cs typeface="Times New Roman"/>
              </a:rPr>
              <a:t>automatically muted</a:t>
            </a:r>
            <a:r>
              <a:rPr lang="en-CA" dirty="0">
                <a:effectLst/>
                <a:latin typeface="Calibri"/>
                <a:ea typeface="Calibri" panose="020F0502020204030204" pitchFamily="34" charset="0"/>
                <a:cs typeface="Times New Roman"/>
              </a:rPr>
              <a:t>; please remain muted for the duration of the presentation.</a:t>
            </a:r>
            <a:r>
              <a:rPr lang="en-CA" dirty="0">
                <a:latin typeface="Calibri"/>
                <a:ea typeface="Calibri" panose="020F0502020204030204" pitchFamily="34" charset="0"/>
                <a:cs typeface="Times New Roman"/>
              </a:rPr>
              <a:t> </a:t>
            </a:r>
            <a:endParaRPr lang="en-CA" dirty="0">
              <a:effectLst/>
              <a:latin typeface="Calibri"/>
              <a:ea typeface="Calibri" panose="020F0502020204030204" pitchFamily="34" charset="0"/>
              <a:cs typeface="Times New Roman" panose="02020603050405020304" pitchFamily="18" charset="0"/>
            </a:endParaRPr>
          </a:p>
          <a:p>
            <a:pPr marL="1256665" lvl="1" indent="-342900" algn="just">
              <a:lnSpc>
                <a:spcPct val="107000"/>
              </a:lnSpc>
              <a:spcAft>
                <a:spcPts val="800"/>
              </a:spcAft>
              <a:buFont typeface="Symbol" panose="05050102010706020507" pitchFamily="18" charset="2"/>
              <a:buChar char=""/>
            </a:pPr>
            <a:r>
              <a:rPr lang="en-US" dirty="0">
                <a:solidFill>
                  <a:srgbClr val="ABBF2A"/>
                </a:solidFill>
                <a:effectLst/>
                <a:ea typeface="Calibri" panose="020F0502020204030204" pitchFamily="34" charset="0"/>
                <a:cs typeface="Times New Roman"/>
              </a:rPr>
              <a:t>Chat function will be enabled</a:t>
            </a:r>
            <a:r>
              <a:rPr lang="en-US" dirty="0">
                <a:solidFill>
                  <a:schemeClr val="bg2"/>
                </a:solidFill>
                <a:effectLst/>
                <a:ea typeface="Calibri" panose="020F0502020204030204" pitchFamily="34" charset="0"/>
                <a:cs typeface="Times New Roman"/>
              </a:rPr>
              <a:t>, attendees can chat privately with other attendees, panelists, hosts. </a:t>
            </a:r>
            <a:r>
              <a:rPr lang="en-US" u="sng" dirty="0">
                <a:solidFill>
                  <a:schemeClr val="bg2"/>
                </a:solidFill>
                <a:effectLst/>
                <a:ea typeface="Calibri" panose="020F0502020204030204" pitchFamily="34" charset="0"/>
                <a:cs typeface="Times New Roman"/>
              </a:rPr>
              <a:t>This feature will not be monitored for questions.</a:t>
            </a:r>
            <a:endParaRPr lang="en-CA" u="sng" dirty="0">
              <a:solidFill>
                <a:schemeClr val="bg2"/>
              </a:solidFill>
              <a:effectLst/>
              <a:ea typeface="Calibri" panose="020F0502020204030204" pitchFamily="34" charset="0"/>
              <a:cs typeface="Times New Roman"/>
            </a:endParaRPr>
          </a:p>
          <a:p>
            <a:pPr marL="342900" lvl="0" indent="-342900" algn="just">
              <a:lnSpc>
                <a:spcPct val="107000"/>
              </a:lnSpc>
              <a:spcAft>
                <a:spcPts val="800"/>
              </a:spcAft>
              <a:buFont typeface="Symbol" panose="05050102010706020507" pitchFamily="18" charset="2"/>
              <a:buChar char=""/>
            </a:pPr>
            <a:r>
              <a:rPr lang="en-CA" dirty="0">
                <a:latin typeface="Calibri"/>
                <a:ea typeface="Calibri" panose="020F0502020204030204" pitchFamily="34" charset="0"/>
                <a:cs typeface="Times New Roman"/>
              </a:rPr>
              <a:t>Attendees will be </a:t>
            </a:r>
            <a:r>
              <a:rPr lang="en-CA" dirty="0">
                <a:solidFill>
                  <a:srgbClr val="ABBF2A"/>
                </a:solidFill>
                <a:latin typeface="Calibri"/>
                <a:ea typeface="Calibri" panose="020F0502020204030204" pitchFamily="34" charset="0"/>
                <a:cs typeface="Times New Roman"/>
              </a:rPr>
              <a:t>able to raise their hand virtually </a:t>
            </a:r>
            <a:r>
              <a:rPr lang="en-CA" dirty="0">
                <a:latin typeface="Calibri"/>
                <a:ea typeface="Calibri" panose="020F0502020204030204" pitchFamily="34" charset="0"/>
                <a:cs typeface="Times New Roman"/>
              </a:rPr>
              <a:t>during the Q&amp;A periods to request to be called on to ask a question verbally.</a:t>
            </a:r>
            <a:endParaRPr lang="en-CA" dirty="0">
              <a:effectLst/>
              <a:latin typeface="Calibri"/>
              <a:ea typeface="Calibri" panose="020F0502020204030204" pitchFamily="34" charset="0"/>
              <a:cs typeface="Times New Roman"/>
            </a:endParaRPr>
          </a:p>
          <a:p>
            <a:pPr marL="342900" lvl="0" indent="-342900" algn="just">
              <a:lnSpc>
                <a:spcPct val="107000"/>
              </a:lnSpc>
              <a:spcAft>
                <a:spcPts val="800"/>
              </a:spcAft>
              <a:buFont typeface="Symbol" panose="05050102010706020507" pitchFamily="18" charset="2"/>
              <a:buChar char=""/>
            </a:pPr>
            <a:r>
              <a:rPr lang="en-CA" dirty="0">
                <a:solidFill>
                  <a:srgbClr val="ABBF2A"/>
                </a:solidFill>
                <a:effectLst/>
                <a:latin typeface="Calibri"/>
                <a:ea typeface="Calibri" panose="020F0502020204030204" pitchFamily="34" charset="0"/>
                <a:cs typeface="Times New Roman"/>
              </a:rPr>
              <a:t>Q&amp;A function will be enabled</a:t>
            </a:r>
            <a:r>
              <a:rPr lang="en-CA" dirty="0">
                <a:effectLst/>
                <a:latin typeface="Calibri"/>
                <a:ea typeface="Calibri" panose="020F0502020204030204" pitchFamily="34" charset="0"/>
                <a:cs typeface="Times New Roman"/>
              </a:rPr>
              <a:t>, </a:t>
            </a:r>
            <a:r>
              <a:rPr lang="en-US" dirty="0">
                <a:effectLst/>
                <a:latin typeface="Calibri"/>
                <a:ea typeface="Calibri" panose="020F0502020204030204" pitchFamily="34" charset="0"/>
                <a:cs typeface="Times New Roman"/>
              </a:rPr>
              <a:t>the Q &amp; A button enables you to ask questions to the webinar host and panelists. There will be ample opportunity given during conference for attendees to ask questions.</a:t>
            </a:r>
          </a:p>
        </p:txBody>
      </p:sp>
    </p:spTree>
    <p:extLst>
      <p:ext uri="{BB962C8B-B14F-4D97-AF65-F5344CB8AC3E}">
        <p14:creationId xmlns:p14="http://schemas.microsoft.com/office/powerpoint/2010/main" val="1178560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A3D80-41F1-4981-8008-D22C7700796D}"/>
              </a:ext>
            </a:extLst>
          </p:cNvPr>
          <p:cNvSpPr>
            <a:spLocks noGrp="1"/>
          </p:cNvSpPr>
          <p:nvPr>
            <p:ph type="title"/>
          </p:nvPr>
        </p:nvSpPr>
        <p:spPr>
          <a:xfrm>
            <a:off x="648929" y="629267"/>
            <a:ext cx="5821877" cy="1047134"/>
          </a:xfrm>
        </p:spPr>
        <p:txBody>
          <a:bodyPr vert="horz" lIns="91440" tIns="45720" rIns="91440" bIns="45720" rtlCol="0" anchor="ctr">
            <a:normAutofit fontScale="90000"/>
          </a:bodyPr>
          <a:lstStyle/>
          <a:p>
            <a:r>
              <a:rPr lang="en-US"/>
              <a:t>Asking a Written Question</a:t>
            </a:r>
          </a:p>
        </p:txBody>
      </p:sp>
      <p:sp>
        <p:nvSpPr>
          <p:cNvPr id="4" name="Content Placeholder 3">
            <a:extLst>
              <a:ext uri="{FF2B5EF4-FFF2-40B4-BE49-F238E27FC236}">
                <a16:creationId xmlns:a16="http://schemas.microsoft.com/office/drawing/2014/main" id="{676C8108-CD21-4D42-B4CE-B40CC4577F25}"/>
              </a:ext>
            </a:extLst>
          </p:cNvPr>
          <p:cNvSpPr>
            <a:spLocks noGrp="1"/>
          </p:cNvSpPr>
          <p:nvPr>
            <p:ph sz="half" idx="2"/>
          </p:nvPr>
        </p:nvSpPr>
        <p:spPr>
          <a:xfrm>
            <a:off x="648929" y="1600200"/>
            <a:ext cx="5736785" cy="4952999"/>
          </a:xfrm>
        </p:spPr>
        <p:txBody>
          <a:bodyPr vert="horz" lIns="91440" tIns="45720" rIns="91440" bIns="45720" rtlCol="0">
            <a:normAutofit fontScale="70000" lnSpcReduction="20000"/>
          </a:bodyPr>
          <a:lstStyle/>
          <a:p>
            <a:pPr>
              <a:lnSpc>
                <a:spcPct val="128000"/>
              </a:lnSpc>
              <a:spcBef>
                <a:spcPts val="0"/>
              </a:spcBef>
            </a:pPr>
            <a:r>
              <a:rPr lang="en-US"/>
              <a:t>The Q&amp;A panel allows you to ask questions of our panelists. </a:t>
            </a:r>
          </a:p>
          <a:p>
            <a:pPr>
              <a:lnSpc>
                <a:spcPct val="128000"/>
              </a:lnSpc>
              <a:spcBef>
                <a:spcPts val="0"/>
              </a:spcBef>
            </a:pPr>
            <a:r>
              <a:rPr lang="en-US">
                <a:solidFill>
                  <a:schemeClr val="tx1"/>
                </a:solidFill>
              </a:rPr>
              <a:t>Q&amp;A is in the bottom of your screen.</a:t>
            </a:r>
          </a:p>
          <a:p>
            <a:pPr>
              <a:lnSpc>
                <a:spcPct val="128000"/>
              </a:lnSpc>
              <a:spcBef>
                <a:spcPts val="0"/>
              </a:spcBef>
            </a:pPr>
            <a:r>
              <a:rPr lang="en-US">
                <a:solidFill>
                  <a:schemeClr val="tx1"/>
                </a:solidFill>
              </a:rPr>
              <a:t>Submit your written question using the Q&amp;A function. </a:t>
            </a:r>
          </a:p>
          <a:p>
            <a:pPr>
              <a:lnSpc>
                <a:spcPct val="128000"/>
              </a:lnSpc>
              <a:spcBef>
                <a:spcPts val="0"/>
              </a:spcBef>
            </a:pPr>
            <a:r>
              <a:rPr lang="en-US"/>
              <a:t>Once submitted, panelists can choose to answer your question by text or live.</a:t>
            </a:r>
          </a:p>
          <a:p>
            <a:pPr>
              <a:lnSpc>
                <a:spcPct val="128000"/>
              </a:lnSpc>
              <a:spcBef>
                <a:spcPts val="0"/>
              </a:spcBef>
            </a:pPr>
            <a:r>
              <a:rPr lang="en-US"/>
              <a:t>Once a question has been answered it will appear in the Q&amp;A box for all attendees to see.</a:t>
            </a:r>
          </a:p>
          <a:p>
            <a:pPr>
              <a:lnSpc>
                <a:spcPct val="128000"/>
              </a:lnSpc>
              <a:spcBef>
                <a:spcPts val="0"/>
              </a:spcBef>
            </a:pPr>
            <a:r>
              <a:rPr lang="en-US"/>
              <a:t>Chat feature is enabled for interaction &amp; feedback.</a:t>
            </a:r>
          </a:p>
          <a:p>
            <a:pPr>
              <a:lnSpc>
                <a:spcPct val="128000"/>
              </a:lnSpc>
              <a:spcBef>
                <a:spcPts val="0"/>
              </a:spcBef>
            </a:pPr>
            <a:endParaRPr lang="en-US"/>
          </a:p>
          <a:p>
            <a:pPr>
              <a:lnSpc>
                <a:spcPct val="128000"/>
              </a:lnSpc>
              <a:spcBef>
                <a:spcPts val="0"/>
              </a:spcBef>
            </a:pPr>
            <a:endParaRPr lang="en-US" sz="2400"/>
          </a:p>
          <a:p>
            <a:pPr marL="0" indent="0">
              <a:lnSpc>
                <a:spcPct val="128000"/>
              </a:lnSpc>
              <a:spcBef>
                <a:spcPts val="0"/>
              </a:spcBef>
              <a:buNone/>
            </a:pPr>
            <a:r>
              <a:rPr lang="en-US" sz="2400" b="1"/>
              <a:t>The moderator will address as many questions as possible, when possible and in the order, they are received. Apologies in advance if your question does not get answered.</a:t>
            </a:r>
            <a:endParaRPr lang="en-US" sz="2400"/>
          </a:p>
        </p:txBody>
      </p:sp>
      <p:pic>
        <p:nvPicPr>
          <p:cNvPr id="21" name="Picture 20" descr="A screenshot of a video game&#10;&#10;Description automatically generated">
            <a:extLst>
              <a:ext uri="{FF2B5EF4-FFF2-40B4-BE49-F238E27FC236}">
                <a16:creationId xmlns:a16="http://schemas.microsoft.com/office/drawing/2014/main" id="{FFA44EE4-7811-4358-8101-65D9B46BDC3B}"/>
              </a:ext>
            </a:extLst>
          </p:cNvPr>
          <p:cNvPicPr>
            <a:picLocks noChangeAspect="1"/>
          </p:cNvPicPr>
          <p:nvPr/>
        </p:nvPicPr>
        <p:blipFill>
          <a:blip r:embed="rId3"/>
          <a:stretch>
            <a:fillRect/>
          </a:stretch>
        </p:blipFill>
        <p:spPr>
          <a:xfrm>
            <a:off x="6391908" y="2514600"/>
            <a:ext cx="5547872" cy="3417570"/>
          </a:xfrm>
          <a:prstGeom prst="rect">
            <a:avLst/>
          </a:prstGeom>
        </p:spPr>
      </p:pic>
      <p:pic>
        <p:nvPicPr>
          <p:cNvPr id="23" name="Picture 22" descr="Graphical user interface, text, application&#10;&#10;Description automatically generated">
            <a:extLst>
              <a:ext uri="{FF2B5EF4-FFF2-40B4-BE49-F238E27FC236}">
                <a16:creationId xmlns:a16="http://schemas.microsoft.com/office/drawing/2014/main" id="{14D31C29-777F-4336-8919-884DA32E3153}"/>
              </a:ext>
            </a:extLst>
          </p:cNvPr>
          <p:cNvPicPr>
            <a:picLocks noChangeAspect="1"/>
          </p:cNvPicPr>
          <p:nvPr/>
        </p:nvPicPr>
        <p:blipFill>
          <a:blip r:embed="rId4"/>
          <a:stretch>
            <a:fillRect/>
          </a:stretch>
        </p:blipFill>
        <p:spPr>
          <a:xfrm>
            <a:off x="6477000" y="304800"/>
            <a:ext cx="3582600" cy="4625340"/>
          </a:xfrm>
          <a:prstGeom prst="rect">
            <a:avLst/>
          </a:prstGeom>
        </p:spPr>
      </p:pic>
    </p:spTree>
    <p:extLst>
      <p:ext uri="{BB962C8B-B14F-4D97-AF65-F5344CB8AC3E}">
        <p14:creationId xmlns:p14="http://schemas.microsoft.com/office/powerpoint/2010/main" val="3874041682"/>
      </p:ext>
    </p:extLst>
  </p:cSld>
  <p:clrMapOvr>
    <a:masterClrMapping/>
  </p:clrMapOvr>
  <mc:AlternateContent xmlns:mc="http://schemas.openxmlformats.org/markup-compatibility/2006" xmlns:p14="http://schemas.microsoft.com/office/powerpoint/2010/main">
    <mc:Choice Requires="p14">
      <p:transition spd="slow" p14:dur="2000" advTm="9158"/>
    </mc:Choice>
    <mc:Fallback xmlns="">
      <p:transition spd="slow" advTm="915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37FF-9B3D-40CA-BB1E-29B7B1C68077}"/>
              </a:ext>
            </a:extLst>
          </p:cNvPr>
          <p:cNvSpPr>
            <a:spLocks noGrp="1"/>
          </p:cNvSpPr>
          <p:nvPr>
            <p:ph type="ctrTitle"/>
          </p:nvPr>
        </p:nvSpPr>
        <p:spPr>
          <a:xfrm>
            <a:off x="609600" y="457200"/>
            <a:ext cx="10703984" cy="990600"/>
          </a:xfrm>
        </p:spPr>
        <p:txBody>
          <a:bodyPr/>
          <a:lstStyle/>
          <a:p>
            <a:r>
              <a:rPr lang="en-US" i="1"/>
              <a:t>“I can’t hear anything”</a:t>
            </a:r>
            <a:endParaRPr lang="en-CA" i="1"/>
          </a:p>
        </p:txBody>
      </p:sp>
      <p:sp>
        <p:nvSpPr>
          <p:cNvPr id="3" name="Subtitle 2">
            <a:extLst>
              <a:ext uri="{FF2B5EF4-FFF2-40B4-BE49-F238E27FC236}">
                <a16:creationId xmlns:a16="http://schemas.microsoft.com/office/drawing/2014/main" id="{357D471C-6B73-4C0C-82DD-C128576D6BB8}"/>
              </a:ext>
            </a:extLst>
          </p:cNvPr>
          <p:cNvSpPr>
            <a:spLocks noGrp="1"/>
          </p:cNvSpPr>
          <p:nvPr>
            <p:ph type="subTitle" idx="1"/>
          </p:nvPr>
        </p:nvSpPr>
        <p:spPr>
          <a:xfrm>
            <a:off x="1504950" y="1295400"/>
            <a:ext cx="9182100" cy="720436"/>
          </a:xfrm>
        </p:spPr>
        <p:txBody>
          <a:bodyPr/>
          <a:lstStyle/>
          <a:p>
            <a:pPr lvl="0" algn="just">
              <a:lnSpc>
                <a:spcPct val="107000"/>
              </a:lnSpc>
              <a:spcAft>
                <a:spcPts val="800"/>
              </a:spcAft>
            </a:pPr>
            <a:r>
              <a:rPr lang="en-CA" sz="3200" dirty="0">
                <a:solidFill>
                  <a:srgbClr val="ABBF2A"/>
                </a:solidFill>
                <a:effectLst/>
                <a:latin typeface="Calibri" panose="020F0502020204030204" pitchFamily="34" charset="0"/>
                <a:ea typeface="Calibri" panose="020F0502020204030204" pitchFamily="34" charset="0"/>
                <a:cs typeface="Times New Roman" panose="02020603050405020304" pitchFamily="18" charset="0"/>
              </a:rPr>
              <a:t>Bad audio?</a:t>
            </a:r>
          </a:p>
          <a:p>
            <a:pPr marL="342900" lvl="0" indent="-342900" algn="just">
              <a:lnSpc>
                <a:spcPct val="107000"/>
              </a:lnSpc>
              <a:spcAft>
                <a:spcPts val="80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Turn your system up</a:t>
            </a:r>
          </a:p>
          <a:p>
            <a:pPr marL="342900" lvl="0" indent="-342900" algn="just">
              <a:lnSpc>
                <a:spcPct val="107000"/>
              </a:lnSpc>
              <a:spcAft>
                <a:spcPts val="800"/>
              </a:spcAft>
              <a:buFont typeface="Symbol" panose="05050102010706020507" pitchFamily="18" charset="2"/>
              <a:buChar char=""/>
            </a:pPr>
            <a:r>
              <a:rPr lang="en-US" dirty="0">
                <a:solidFill>
                  <a:srgbClr val="ABBF2A"/>
                </a:solidFill>
                <a:latin typeface="Calibri" panose="020F0502020204030204" pitchFamily="34" charset="0"/>
                <a:ea typeface="Calibri" panose="020F0502020204030204" pitchFamily="34" charset="0"/>
                <a:cs typeface="Times New Roman" panose="02020603050405020304" pitchFamily="18" charset="0"/>
              </a:rPr>
              <a:t>Click on the Join Audio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option at the bottom right</a:t>
            </a:r>
            <a:endParaRPr lang="en-US" dirty="0">
              <a:solidFill>
                <a:srgbClr val="ABBF2A"/>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Use a good headset</a:t>
            </a:r>
          </a:p>
          <a:p>
            <a:pPr marL="342900" indent="-342900" algn="just">
              <a:lnSpc>
                <a:spcPct val="107000"/>
              </a:lnSpc>
              <a:spcAft>
                <a:spcPts val="80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Low network quality will be a factor</a:t>
            </a:r>
          </a:p>
          <a:p>
            <a:pPr lvl="0" algn="just">
              <a:lnSpc>
                <a:spcPct val="107000"/>
              </a:lnSpc>
              <a:spcAft>
                <a:spcPts val="800"/>
              </a:spcAft>
            </a:pPr>
            <a:r>
              <a:rPr lang="en-CA" sz="2800" dirty="0">
                <a:solidFill>
                  <a:srgbClr val="ABBF2A"/>
                </a:solidFill>
                <a:effectLst/>
                <a:latin typeface="Calibri" panose="020F0502020204030204" pitchFamily="34" charset="0"/>
                <a:ea typeface="Calibri" panose="020F0502020204030204" pitchFamily="34" charset="0"/>
                <a:cs typeface="Times New Roman" panose="02020603050405020304" pitchFamily="18" charset="0"/>
              </a:rPr>
              <a:t>Network Issues?</a:t>
            </a:r>
          </a:p>
          <a:p>
            <a:pPr marL="342900" lvl="0" indent="-342900" algn="just">
              <a:lnSpc>
                <a:spcPct val="107000"/>
              </a:lnSpc>
              <a:spcAft>
                <a:spcPts val="800"/>
              </a:spcAft>
              <a:buFont typeface="Arial" panose="020B0604020202020204" pitchFamily="34" charset="0"/>
              <a:buChar char="•"/>
            </a:pPr>
            <a:r>
              <a:rPr lang="en-CA" dirty="0">
                <a:solidFill>
                  <a:srgbClr val="ABBF2A"/>
                </a:solidFill>
                <a:effectLst/>
                <a:latin typeface="Calibri" panose="020F0502020204030204" pitchFamily="34" charset="0"/>
                <a:ea typeface="Calibri" panose="020F0502020204030204" pitchFamily="34" charset="0"/>
                <a:cs typeface="Times New Roman" panose="02020603050405020304" pitchFamily="18" charset="0"/>
              </a:rPr>
              <a:t> Leave the event and try coming back in</a:t>
            </a:r>
          </a:p>
          <a:p>
            <a:pPr marL="342900" indent="-342900" algn="l">
              <a:lnSpc>
                <a:spcPct val="107000"/>
              </a:lnSpc>
              <a:spcAft>
                <a:spcPts val="80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Use the chat feature to connect with the Host for further troubleshooting support</a:t>
            </a:r>
            <a:endParaRPr lang="en-CA" sz="2400" dirty="0">
              <a:solidFill>
                <a:srgbClr val="ABBF2A"/>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1580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CBFCF-FC72-3497-3C00-EA4D0EBF3B6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5B9842C-B083-BA92-C318-497EDF42811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29754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man in a video call">
            <a:extLst>
              <a:ext uri="{FF2B5EF4-FFF2-40B4-BE49-F238E27FC236}">
                <a16:creationId xmlns:a16="http://schemas.microsoft.com/office/drawing/2014/main" id="{830E5C57-BE51-453C-A8CD-E1487F790A87}"/>
              </a:ext>
            </a:extLst>
          </p:cNvPr>
          <p:cNvPicPr>
            <a:picLocks noChangeAspect="1"/>
          </p:cNvPicPr>
          <p:nvPr/>
        </p:nvPicPr>
        <p:blipFill>
          <a:blip r:embed="rId3"/>
          <a:stretch>
            <a:fillRect/>
          </a:stretch>
        </p:blipFill>
        <p:spPr>
          <a:xfrm>
            <a:off x="2133600" y="787400"/>
            <a:ext cx="7924800" cy="5283200"/>
          </a:xfrm>
          <a:prstGeom prst="rect">
            <a:avLst/>
          </a:prstGeom>
        </p:spPr>
      </p:pic>
      <p:sp>
        <p:nvSpPr>
          <p:cNvPr id="5" name="TextBox 4">
            <a:extLst>
              <a:ext uri="{FF2B5EF4-FFF2-40B4-BE49-F238E27FC236}">
                <a16:creationId xmlns:a16="http://schemas.microsoft.com/office/drawing/2014/main" id="{3B69C898-AFA5-4B66-96F3-DC7B5AE24254}"/>
              </a:ext>
            </a:extLst>
          </p:cNvPr>
          <p:cNvSpPr txBox="1"/>
          <p:nvPr/>
        </p:nvSpPr>
        <p:spPr>
          <a:xfrm>
            <a:off x="2057400" y="6080813"/>
            <a:ext cx="3278171" cy="215444"/>
          </a:xfrm>
          <a:prstGeom prst="rect">
            <a:avLst/>
          </a:prstGeom>
          <a:noFill/>
        </p:spPr>
        <p:txBody>
          <a:bodyPr wrap="square" rtlCol="0">
            <a:spAutoFit/>
          </a:bodyPr>
          <a:lstStyle/>
          <a:p>
            <a:r>
              <a:rPr lang="en-US" sz="800">
                <a:solidFill>
                  <a:schemeClr val="bg1"/>
                </a:solidFill>
                <a:latin typeface="+mn-lt"/>
              </a:rPr>
              <a:t>Microsoft Stock Images</a:t>
            </a:r>
            <a:endParaRPr lang="en-CA" sz="800">
              <a:solidFill>
                <a:schemeClr val="bg1"/>
              </a:solidFill>
              <a:latin typeface="+mn-lt"/>
            </a:endParaRPr>
          </a:p>
        </p:txBody>
      </p:sp>
    </p:spTree>
    <p:extLst>
      <p:ext uri="{BB962C8B-B14F-4D97-AF65-F5344CB8AC3E}">
        <p14:creationId xmlns:p14="http://schemas.microsoft.com/office/powerpoint/2010/main" val="3771991091"/>
      </p:ext>
    </p:extLst>
  </p:cSld>
  <p:clrMapOvr>
    <a:masterClrMapping/>
  </p:clrMapOvr>
</p:sld>
</file>

<file path=ppt/theme/theme1.xml><?xml version="1.0" encoding="utf-8"?>
<a:theme xmlns:a="http://schemas.openxmlformats.org/drawingml/2006/main" name="Blank">
  <a:themeElements>
    <a:clrScheme name="USask">
      <a:dk1>
        <a:srgbClr val="000000"/>
      </a:dk1>
      <a:lt1>
        <a:srgbClr val="FFFFFF"/>
      </a:lt1>
      <a:dk2>
        <a:srgbClr val="006940"/>
      </a:dk2>
      <a:lt2>
        <a:srgbClr val="FFFFFF"/>
      </a:lt2>
      <a:accent1>
        <a:srgbClr val="FFD204"/>
      </a:accent1>
      <a:accent2>
        <a:srgbClr val="006940"/>
      </a:accent2>
      <a:accent3>
        <a:srgbClr val="BDD600"/>
      </a:accent3>
      <a:accent4>
        <a:srgbClr val="000000"/>
      </a:accent4>
      <a:accent5>
        <a:srgbClr val="999B9C"/>
      </a:accent5>
      <a:accent6>
        <a:srgbClr val="D6D6D3"/>
      </a:accent6>
      <a:hlink>
        <a:srgbClr val="BDD600"/>
      </a:hlink>
      <a:folHlink>
        <a:srgbClr val="719500"/>
      </a:folHlink>
    </a:clrScheme>
    <a:fontScheme name="Blank">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2BBF935196164CA590AE7CA4556037" ma:contentTypeVersion="17" ma:contentTypeDescription="Create a new document." ma:contentTypeScope="" ma:versionID="4f18f9a9fe84599b1ce1e15766562f15">
  <xsd:schema xmlns:xsd="http://www.w3.org/2001/XMLSchema" xmlns:xs="http://www.w3.org/2001/XMLSchema" xmlns:p="http://schemas.microsoft.com/office/2006/metadata/properties" xmlns:ns2="7ab9e28c-82e4-4f06-9f31-6ea988e0ebaa" xmlns:ns3="c89a0d85-432a-4ae2-b2f5-307c81ae0609" targetNamespace="http://schemas.microsoft.com/office/2006/metadata/properties" ma:root="true" ma:fieldsID="b71f7656695858b00a1b49f559684b52" ns2:_="" ns3:_="">
    <xsd:import namespace="7ab9e28c-82e4-4f06-9f31-6ea988e0ebaa"/>
    <xsd:import namespace="c89a0d85-432a-4ae2-b2f5-307c81ae06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b9e28c-82e4-4f06-9f31-6ea988e0eb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be3677b-87c5-40e8-ac02-d012efc35c1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9a0d85-432a-4ae2-b2f5-307c81ae060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6a4d23c-e154-4275-a489-6604f7f78987}" ma:internalName="TaxCatchAll" ma:showField="CatchAllData" ma:web="c89a0d85-432a-4ae2-b2f5-307c81ae06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89a0d85-432a-4ae2-b2f5-307c81ae0609" xsi:nil="true"/>
    <lcf76f155ced4ddcb4097134ff3c332f xmlns="7ab9e28c-82e4-4f06-9f31-6ea988e0eba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7044D1C-D1D1-46A1-9DA4-1966321DCD7F}">
  <ds:schemaRefs>
    <ds:schemaRef ds:uri="http://schemas.microsoft.com/sharepoint/v3/contenttype/forms"/>
  </ds:schemaRefs>
</ds:datastoreItem>
</file>

<file path=customXml/itemProps2.xml><?xml version="1.0" encoding="utf-8"?>
<ds:datastoreItem xmlns:ds="http://schemas.openxmlformats.org/officeDocument/2006/customXml" ds:itemID="{E7C81D5D-2C7E-461D-BE4B-0BF717FCE5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b9e28c-82e4-4f06-9f31-6ea988e0ebaa"/>
    <ds:schemaRef ds:uri="c89a0d85-432a-4ae2-b2f5-307c81ae06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2D97EE-45CF-4902-8BAE-41D4261A4491}">
  <ds:schemaRefs>
    <ds:schemaRef ds:uri="http://schemas.microsoft.com/office/2006/metadata/properties"/>
    <ds:schemaRef ds:uri="http://schemas.microsoft.com/office/2006/documentManagement/types"/>
    <ds:schemaRef ds:uri="http://purl.org/dc/terms/"/>
    <ds:schemaRef ds:uri="http://schemas.microsoft.com/office/infopath/2007/PartnerControls"/>
    <ds:schemaRef ds:uri="http://purl.org/dc/elements/1.1/"/>
    <ds:schemaRef ds:uri="http://purl.org/dc/dcmitype/"/>
    <ds:schemaRef ds:uri="http://schemas.openxmlformats.org/package/2006/metadata/core-properties"/>
    <ds:schemaRef ds:uri="http://www.w3.org/XML/1998/namespace"/>
    <ds:schemaRef ds:uri="c89a0d85-432a-4ae2-b2f5-307c81ae0609"/>
    <ds:schemaRef ds:uri="7ab9e28c-82e4-4f06-9f31-6ea988e0ebaa"/>
  </ds:schemaRefs>
</ds:datastoreItem>
</file>

<file path=docProps/app.xml><?xml version="1.0" encoding="utf-8"?>
<Properties xmlns="http://schemas.openxmlformats.org/officeDocument/2006/extended-properties" xmlns:vt="http://schemas.openxmlformats.org/officeDocument/2006/docPropsVTypes">
  <Template/>
  <TotalTime>448</TotalTime>
  <Words>1104</Words>
  <Application>Microsoft Macintosh PowerPoint</Application>
  <PresentationFormat>Widescreen</PresentationFormat>
  <Paragraphs>56</Paragraphs>
  <Slides>7</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Arial</vt:lpstr>
      <vt:lpstr>Arial Black</vt:lpstr>
      <vt:lpstr>Calibri</vt:lpstr>
      <vt:lpstr>Georgia</vt:lpstr>
      <vt:lpstr>Open Sans</vt:lpstr>
      <vt:lpstr>Symbol</vt:lpstr>
      <vt:lpstr>Times</vt:lpstr>
      <vt:lpstr>Times New Roman</vt:lpstr>
      <vt:lpstr>Wingdings</vt:lpstr>
      <vt:lpstr>Blank</vt:lpstr>
      <vt:lpstr>Provincial and National Leadership in Physiotherapy</vt:lpstr>
      <vt:lpstr>PowerPoint Presentation</vt:lpstr>
      <vt:lpstr>Attendees</vt:lpstr>
      <vt:lpstr>Asking a Written Question</vt:lpstr>
      <vt:lpstr>“I can’t hear anything”</vt:lpstr>
      <vt:lpstr>PowerPoint Presentation</vt:lpstr>
      <vt:lpstr>PowerPoint Presentation</vt:lpstr>
    </vt:vector>
  </TitlesOfParts>
  <Company>Division of Media and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David Snell</dc:creator>
  <cp:lastModifiedBy>Usunier, Kendra</cp:lastModifiedBy>
  <cp:revision>2</cp:revision>
  <cp:lastPrinted>2022-02-04T17:54:03Z</cp:lastPrinted>
  <dcterms:created xsi:type="dcterms:W3CDTF">2010-08-15T00:58:23Z</dcterms:created>
  <dcterms:modified xsi:type="dcterms:W3CDTF">2023-11-14T17:38:25Z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0x010100CB2BBF935196164CA590AE7CA4556037</vt:lpwstr>
  </property>
  <property fmtid="{D5CDD505-2E9C-101B-9397-08002B2CF9AE}" pid="3" name="MediaServiceImageTags">
    <vt:lpwstr/>
  </property>
</Properties>
</file>